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7" r:id="rId5"/>
    <p:sldId id="370" r:id="rId6"/>
    <p:sldId id="356" r:id="rId7"/>
    <p:sldId id="357" r:id="rId8"/>
    <p:sldId id="360" r:id="rId9"/>
    <p:sldId id="365" r:id="rId10"/>
    <p:sldId id="358" r:id="rId11"/>
    <p:sldId id="367" r:id="rId12"/>
    <p:sldId id="368" r:id="rId13"/>
    <p:sldId id="369" r:id="rId14"/>
    <p:sldId id="371" r:id="rId15"/>
    <p:sldId id="362" r:id="rId16"/>
    <p:sldId id="366" r:id="rId17"/>
    <p:sldId id="363" r:id="rId18"/>
    <p:sldId id="3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650"/>
    <a:srgbClr val="966835"/>
    <a:srgbClr val="092240"/>
    <a:srgbClr val="FFFFFF"/>
    <a:srgbClr val="EED6BC"/>
    <a:srgbClr val="F4BA6F"/>
    <a:srgbClr val="FF6600"/>
    <a:srgbClr val="EE7B2E"/>
    <a:srgbClr val="D817CB"/>
    <a:srgbClr val="43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9B0BF7-7A7B-471A-B622-F1E388D3930A}" v="859" dt="2024-11-25T11:46:23.7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32" autoAdjust="0"/>
  </p:normalViewPr>
  <p:slideViewPr>
    <p:cSldViewPr snapToGrid="0">
      <p:cViewPr varScale="1">
        <p:scale>
          <a:sx n="82" d="100"/>
          <a:sy n="82" d="100"/>
        </p:scale>
        <p:origin x="52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03ca8ae1-9a00-4a22-9561-fb3a3d760218" providerId="ADAL" clId="{256C431F-00DA-414B-8669-6B55E1C36CD4}"/>
    <pc:docChg chg="undo redo custSel addSld delSld modSld sldOrd">
      <pc:chgData name="ENEKO LAZPITA SUINAGA" userId="03ca8ae1-9a00-4a22-9561-fb3a3d760218" providerId="ADAL" clId="{256C431F-00DA-414B-8669-6B55E1C36CD4}" dt="2024-09-02T08:44:46.434" v="390" actId="20577"/>
      <pc:docMkLst>
        <pc:docMk/>
      </pc:docMkLst>
      <pc:sldChg chg="addSp delSp modSp mod">
        <pc:chgData name="ENEKO LAZPITA SUINAGA" userId="03ca8ae1-9a00-4a22-9561-fb3a3d760218" providerId="ADAL" clId="{256C431F-00DA-414B-8669-6B55E1C36CD4}" dt="2024-09-02T08:18:13.928" v="261" actId="20577"/>
        <pc:sldMkLst>
          <pc:docMk/>
          <pc:sldMk cId="3145992453" sldId="264"/>
        </pc:sldMkLst>
        <pc:spChg chg="add mod">
          <ac:chgData name="ENEKO LAZPITA SUINAGA" userId="03ca8ae1-9a00-4a22-9561-fb3a3d760218" providerId="ADAL" clId="{256C431F-00DA-414B-8669-6B55E1C36CD4}" dt="2024-09-02T08:18:13.928" v="261" actId="20577"/>
          <ac:spMkLst>
            <pc:docMk/>
            <pc:sldMk cId="3145992453" sldId="264"/>
            <ac:spMk id="9" creationId="{2A8C6F32-4092-BFAB-75CE-9BDE89C0540A}"/>
          </ac:spMkLst>
        </pc:spChg>
        <pc:spChg chg="del">
          <ac:chgData name="ENEKO LAZPITA SUINAGA" userId="03ca8ae1-9a00-4a22-9561-fb3a3d760218" providerId="ADAL" clId="{256C431F-00DA-414B-8669-6B55E1C36CD4}" dt="2024-09-02T08:18:11.536" v="258" actId="478"/>
          <ac:spMkLst>
            <pc:docMk/>
            <pc:sldMk cId="3145992453" sldId="264"/>
            <ac:spMk id="180" creationId="{5B81F1ED-6DD1-5319-E0C6-0B510CCCFE95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2.886" v="297"/>
        <pc:sldMkLst>
          <pc:docMk/>
          <pc:sldMk cId="2968825527" sldId="274"/>
        </pc:sldMkLst>
        <pc:spChg chg="del">
          <ac:chgData name="ENEKO LAZPITA SUINAGA" userId="03ca8ae1-9a00-4a22-9561-fb3a3d760218" providerId="ADAL" clId="{256C431F-00DA-414B-8669-6B55E1C36CD4}" dt="2024-09-02T08:20:32.618" v="296" actId="478"/>
          <ac:spMkLst>
            <pc:docMk/>
            <pc:sldMk cId="2968825527" sldId="274"/>
            <ac:spMk id="2" creationId="{4D967B58-B5D9-0398-983D-EFA11A35E39A}"/>
          </ac:spMkLst>
        </pc:spChg>
        <pc:spChg chg="add mod">
          <ac:chgData name="ENEKO LAZPITA SUINAGA" userId="03ca8ae1-9a00-4a22-9561-fb3a3d760218" providerId="ADAL" clId="{256C431F-00DA-414B-8669-6B55E1C36CD4}" dt="2024-09-02T08:20:32.886" v="297"/>
          <ac:spMkLst>
            <pc:docMk/>
            <pc:sldMk cId="2968825527" sldId="274"/>
            <ac:spMk id="8" creationId="{3594B1B4-5541-D2F3-6485-5D53D7E08FB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3.613" v="263"/>
        <pc:sldMkLst>
          <pc:docMk/>
          <pc:sldMk cId="2599156971" sldId="324"/>
        </pc:sldMkLst>
        <pc:spChg chg="add mod">
          <ac:chgData name="ENEKO LAZPITA SUINAGA" userId="03ca8ae1-9a00-4a22-9561-fb3a3d760218" providerId="ADAL" clId="{256C431F-00DA-414B-8669-6B55E1C36CD4}" dt="2024-09-02T08:19:43.613" v="263"/>
          <ac:spMkLst>
            <pc:docMk/>
            <pc:sldMk cId="2599156971" sldId="324"/>
            <ac:spMk id="3" creationId="{E86D8BD2-797C-4FDD-6346-CCB596677C9B}"/>
          </ac:spMkLst>
        </pc:spChg>
        <pc:spChg chg="del">
          <ac:chgData name="ENEKO LAZPITA SUINAGA" userId="03ca8ae1-9a00-4a22-9561-fb3a3d760218" providerId="ADAL" clId="{256C431F-00DA-414B-8669-6B55E1C36CD4}" dt="2024-09-02T08:19:36.508" v="262" actId="478"/>
          <ac:spMkLst>
            <pc:docMk/>
            <pc:sldMk cId="2599156971" sldId="324"/>
            <ac:spMk id="3168" creationId="{4261B186-4A69-D5BC-E121-6DB0277D079A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6.362" v="265"/>
        <pc:sldMkLst>
          <pc:docMk/>
          <pc:sldMk cId="1539758931" sldId="328"/>
        </pc:sldMkLst>
        <pc:spChg chg="add mod">
          <ac:chgData name="ENEKO LAZPITA SUINAGA" userId="03ca8ae1-9a00-4a22-9561-fb3a3d760218" providerId="ADAL" clId="{256C431F-00DA-414B-8669-6B55E1C36CD4}" dt="2024-09-02T08:19:46.362" v="265"/>
          <ac:spMkLst>
            <pc:docMk/>
            <pc:sldMk cId="1539758931" sldId="328"/>
            <ac:spMk id="5" creationId="{9AE8128F-8634-A179-588B-26B06783EE3C}"/>
          </ac:spMkLst>
        </pc:spChg>
        <pc:spChg chg="del">
          <ac:chgData name="ENEKO LAZPITA SUINAGA" userId="03ca8ae1-9a00-4a22-9561-fb3a3d760218" providerId="ADAL" clId="{256C431F-00DA-414B-8669-6B55E1C36CD4}" dt="2024-09-02T08:19:46.135" v="264" actId="478"/>
          <ac:spMkLst>
            <pc:docMk/>
            <pc:sldMk cId="1539758931" sldId="328"/>
            <ac:spMk id="160" creationId="{2A78A2FE-351D-7404-F76A-5B9BC2959C09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4.638" v="269"/>
        <pc:sldMkLst>
          <pc:docMk/>
          <pc:sldMk cId="4091831762" sldId="345"/>
        </pc:sldMkLst>
        <pc:spChg chg="add mod">
          <ac:chgData name="ENEKO LAZPITA SUINAGA" userId="03ca8ae1-9a00-4a22-9561-fb3a3d760218" providerId="ADAL" clId="{256C431F-00DA-414B-8669-6B55E1C36CD4}" dt="2024-09-02T08:19:54.638" v="269"/>
          <ac:spMkLst>
            <pc:docMk/>
            <pc:sldMk cId="4091831762" sldId="345"/>
            <ac:spMk id="5" creationId="{56D471B8-EFC9-00DA-4DB0-C95778FF56FE}"/>
          </ac:spMkLst>
        </pc:spChg>
        <pc:spChg chg="del">
          <ac:chgData name="ENEKO LAZPITA SUINAGA" userId="03ca8ae1-9a00-4a22-9561-fb3a3d760218" providerId="ADAL" clId="{256C431F-00DA-414B-8669-6B55E1C36CD4}" dt="2024-09-02T08:19:54.385" v="268" actId="478"/>
          <ac:spMkLst>
            <pc:docMk/>
            <pc:sldMk cId="4091831762" sldId="345"/>
            <ac:spMk id="1083" creationId="{98A6F068-DAD4-5AD9-65BB-C96A7045399C}"/>
          </ac:spMkLst>
        </pc:spChg>
      </pc:sldChg>
      <pc:sldChg chg="modSp mod">
        <pc:chgData name="ENEKO LAZPITA SUINAGA" userId="03ca8ae1-9a00-4a22-9561-fb3a3d760218" providerId="ADAL" clId="{256C431F-00DA-414B-8669-6B55E1C36CD4}" dt="2024-09-02T08:18:02.270" v="257" actId="1076"/>
        <pc:sldMkLst>
          <pc:docMk/>
          <pc:sldMk cId="3797555292" sldId="347"/>
        </pc:sldMkLst>
        <pc:spChg chg="mod">
          <ac:chgData name="ENEKO LAZPITA SUINAGA" userId="03ca8ae1-9a00-4a22-9561-fb3a3d760218" providerId="ADAL" clId="{256C431F-00DA-414B-8669-6B55E1C36CD4}" dt="2024-09-02T08:10:33.580" v="139" actId="14100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03ca8ae1-9a00-4a22-9561-fb3a3d760218" providerId="ADAL" clId="{256C431F-00DA-414B-8669-6B55E1C36CD4}" dt="2024-09-02T07:34:47.366" v="11" actId="20577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03ca8ae1-9a00-4a22-9561-fb3a3d760218" providerId="ADAL" clId="{256C431F-00DA-414B-8669-6B55E1C36CD4}" dt="2024-09-02T08:13:54.267" v="148" actId="947"/>
          <ac:spMkLst>
            <pc:docMk/>
            <pc:sldMk cId="3797555292" sldId="347"/>
            <ac:spMk id="7" creationId="{3F5C653F-FE2F-48CA-DA2F-3267516CF61B}"/>
          </ac:spMkLst>
        </pc:spChg>
        <pc:spChg chg="mod">
          <ac:chgData name="ENEKO LAZPITA SUINAGA" userId="03ca8ae1-9a00-4a22-9561-fb3a3d760218" providerId="ADAL" clId="{256C431F-00DA-414B-8669-6B55E1C36CD4}" dt="2024-09-02T08:16:59.822" v="220" actId="1076"/>
          <ac:spMkLst>
            <pc:docMk/>
            <pc:sldMk cId="3797555292" sldId="347"/>
            <ac:spMk id="8" creationId="{DC24DD41-419C-3C7F-6E05-9C4D943DDE40}"/>
          </ac:spMkLst>
        </pc:spChg>
        <pc:spChg chg="mod">
          <ac:chgData name="ENEKO LAZPITA SUINAGA" userId="03ca8ae1-9a00-4a22-9561-fb3a3d760218" providerId="ADAL" clId="{256C431F-00DA-414B-8669-6B55E1C36CD4}" dt="2024-09-02T08:18:02.270" v="257" actId="1076"/>
          <ac:spMkLst>
            <pc:docMk/>
            <pc:sldMk cId="3797555292" sldId="347"/>
            <ac:spMk id="15" creationId="{0C4D8B7B-1DB3-B30D-C40F-3FEF277BC26F}"/>
          </ac:spMkLst>
        </pc:sp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2" creationId="{CB27FCD6-13DD-51D2-40AD-F2B5E6920310}"/>
          </ac:picMkLst>
        </pc:picChg>
        <pc:picChg chg="mod">
          <ac:chgData name="ENEKO LAZPITA SUINAGA" userId="03ca8ae1-9a00-4a22-9561-fb3a3d760218" providerId="ADAL" clId="{256C431F-00DA-414B-8669-6B55E1C36CD4}" dt="2024-09-02T08:09:44.952" v="134" actId="1076"/>
          <ac:picMkLst>
            <pc:docMk/>
            <pc:sldMk cId="3797555292" sldId="347"/>
            <ac:picMk id="6" creationId="{F809F38B-28C7-D8CB-9E2A-CE09B6D4CEA0}"/>
          </ac:picMkLst>
        </pc:pic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1026" creationId="{7FEE4D3F-86EA-7F85-FC91-F6BE8A345E85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03.180" v="275"/>
        <pc:sldMkLst>
          <pc:docMk/>
          <pc:sldMk cId="2829348791" sldId="348"/>
        </pc:sldMkLst>
        <pc:spChg chg="add mod">
          <ac:chgData name="ENEKO LAZPITA SUINAGA" userId="03ca8ae1-9a00-4a22-9561-fb3a3d760218" providerId="ADAL" clId="{256C431F-00DA-414B-8669-6B55E1C36CD4}" dt="2024-09-02T08:20:03.180" v="275"/>
          <ac:spMkLst>
            <pc:docMk/>
            <pc:sldMk cId="2829348791" sldId="348"/>
            <ac:spMk id="10" creationId="{1343576B-1944-8CE0-9A1B-EF7D80A1C4F3}"/>
          </ac:spMkLst>
        </pc:spChg>
        <pc:spChg chg="del">
          <ac:chgData name="ENEKO LAZPITA SUINAGA" userId="03ca8ae1-9a00-4a22-9561-fb3a3d760218" providerId="ADAL" clId="{256C431F-00DA-414B-8669-6B55E1C36CD4}" dt="2024-09-02T08:20:02.903" v="274" actId="478"/>
          <ac:spMkLst>
            <pc:docMk/>
            <pc:sldMk cId="2829348791" sldId="348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7.880" v="293"/>
        <pc:sldMkLst>
          <pc:docMk/>
          <pc:sldMk cId="2378166577" sldId="349"/>
        </pc:sldMkLst>
        <pc:spChg chg="add mod">
          <ac:chgData name="ENEKO LAZPITA SUINAGA" userId="03ca8ae1-9a00-4a22-9561-fb3a3d760218" providerId="ADAL" clId="{256C431F-00DA-414B-8669-6B55E1C36CD4}" dt="2024-09-02T08:20:27.880" v="293"/>
          <ac:spMkLst>
            <pc:docMk/>
            <pc:sldMk cId="2378166577" sldId="349"/>
            <ac:spMk id="8" creationId="{CE535D25-76DE-4C9B-7507-337DF857404C}"/>
          </ac:spMkLst>
        </pc:spChg>
        <pc:spChg chg="del">
          <ac:chgData name="ENEKO LAZPITA SUINAGA" userId="03ca8ae1-9a00-4a22-9561-fb3a3d760218" providerId="ADAL" clId="{256C431F-00DA-414B-8669-6B55E1C36CD4}" dt="2024-09-02T08:20:27.618" v="292" actId="478"/>
          <ac:spMkLst>
            <pc:docMk/>
            <pc:sldMk cId="2378166577" sldId="349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31:59.651" v="339" actId="20577"/>
        <pc:sldMkLst>
          <pc:docMk/>
          <pc:sldMk cId="892350539" sldId="351"/>
        </pc:sldMkLst>
        <pc:spChg chg="add mod">
          <ac:chgData name="ENEKO LAZPITA SUINAGA" userId="03ca8ae1-9a00-4a22-9561-fb3a3d760218" providerId="ADAL" clId="{256C431F-00DA-414B-8669-6B55E1C36CD4}" dt="2024-09-02T08:20:12.672" v="281"/>
          <ac:spMkLst>
            <pc:docMk/>
            <pc:sldMk cId="892350539" sldId="351"/>
            <ac:spMk id="8" creationId="{918A885E-4215-3488-6430-FBB91EC302DF}"/>
          </ac:spMkLst>
        </pc:spChg>
        <pc:spChg chg="del">
          <ac:chgData name="ENEKO LAZPITA SUINAGA" userId="03ca8ae1-9a00-4a22-9561-fb3a3d760218" providerId="ADAL" clId="{256C431F-00DA-414B-8669-6B55E1C36CD4}" dt="2024-09-02T08:20:12.432" v="280" actId="478"/>
          <ac:spMkLst>
            <pc:docMk/>
            <pc:sldMk cId="892350539" sldId="351"/>
            <ac:spMk id="111" creationId="{E40D8ED2-5405-3E4A-A2DA-A58C3AE52447}"/>
          </ac:spMkLst>
        </pc:spChg>
        <pc:spChg chg="mod">
          <ac:chgData name="ENEKO LAZPITA SUINAGA" userId="03ca8ae1-9a00-4a22-9561-fb3a3d760218" providerId="ADAL" clId="{256C431F-00DA-414B-8669-6B55E1C36CD4}" dt="2024-09-02T08:31:59.651" v="339" actId="20577"/>
          <ac:spMkLst>
            <pc:docMk/>
            <pc:sldMk cId="892350539" sldId="351"/>
            <ac:spMk id="149" creationId="{73466741-4B77-D6E1-4B88-FF9FB152E48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1.906" v="267"/>
        <pc:sldMkLst>
          <pc:docMk/>
          <pc:sldMk cId="117063173" sldId="352"/>
        </pc:sldMkLst>
        <pc:spChg chg="add mod">
          <ac:chgData name="ENEKO LAZPITA SUINAGA" userId="03ca8ae1-9a00-4a22-9561-fb3a3d760218" providerId="ADAL" clId="{256C431F-00DA-414B-8669-6B55E1C36CD4}" dt="2024-09-02T08:19:51.906" v="267"/>
          <ac:spMkLst>
            <pc:docMk/>
            <pc:sldMk cId="117063173" sldId="352"/>
            <ac:spMk id="9" creationId="{AC0E396F-69EC-7D0B-807D-EFCDFC127B1D}"/>
          </ac:spMkLst>
        </pc:spChg>
        <pc:spChg chg="del">
          <ac:chgData name="ENEKO LAZPITA SUINAGA" userId="03ca8ae1-9a00-4a22-9561-fb3a3d760218" providerId="ADAL" clId="{256C431F-00DA-414B-8669-6B55E1C36CD4}" dt="2024-09-02T08:19:51.646" v="266" actId="478"/>
          <ac:spMkLst>
            <pc:docMk/>
            <pc:sldMk cId="117063173" sldId="35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5.355" v="291"/>
        <pc:sldMkLst>
          <pc:docMk/>
          <pc:sldMk cId="2453044092" sldId="353"/>
        </pc:sldMkLst>
        <pc:spChg chg="add mod">
          <ac:chgData name="ENEKO LAZPITA SUINAGA" userId="03ca8ae1-9a00-4a22-9561-fb3a3d760218" providerId="ADAL" clId="{256C431F-00DA-414B-8669-6B55E1C36CD4}" dt="2024-09-02T08:20:25.355" v="291"/>
          <ac:spMkLst>
            <pc:docMk/>
            <pc:sldMk cId="2453044092" sldId="353"/>
            <ac:spMk id="10" creationId="{66B5FE8F-2C44-0452-5AE6-5D4E64E067DC}"/>
          </ac:spMkLst>
        </pc:spChg>
        <pc:spChg chg="del">
          <ac:chgData name="ENEKO LAZPITA SUINAGA" userId="03ca8ae1-9a00-4a22-9561-fb3a3d760218" providerId="ADAL" clId="{256C431F-00DA-414B-8669-6B55E1C36CD4}" dt="2024-09-02T08:20:25.087" v="290" actId="478"/>
          <ac:spMkLst>
            <pc:docMk/>
            <pc:sldMk cId="2453044092" sldId="353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15.268" v="283"/>
        <pc:sldMkLst>
          <pc:docMk/>
          <pc:sldMk cId="3298723468" sldId="354"/>
        </pc:sldMkLst>
        <pc:spChg chg="add mod">
          <ac:chgData name="ENEKO LAZPITA SUINAGA" userId="03ca8ae1-9a00-4a22-9561-fb3a3d760218" providerId="ADAL" clId="{256C431F-00DA-414B-8669-6B55E1C36CD4}" dt="2024-09-02T08:20:15.268" v="283"/>
          <ac:spMkLst>
            <pc:docMk/>
            <pc:sldMk cId="3298723468" sldId="354"/>
            <ac:spMk id="10" creationId="{15AF26CE-36B9-E4CD-CED9-B53250DA0160}"/>
          </ac:spMkLst>
        </pc:spChg>
        <pc:spChg chg="del">
          <ac:chgData name="ENEKO LAZPITA SUINAGA" userId="03ca8ae1-9a00-4a22-9561-fb3a3d760218" providerId="ADAL" clId="{256C431F-00DA-414B-8669-6B55E1C36CD4}" dt="2024-09-02T08:20:14.895" v="282" actId="478"/>
          <ac:spMkLst>
            <pc:docMk/>
            <pc:sldMk cId="3298723468" sldId="354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6.965" v="277"/>
        <pc:sldMkLst>
          <pc:docMk/>
          <pc:sldMk cId="1697244465" sldId="355"/>
        </pc:sldMkLst>
        <pc:spChg chg="add mod">
          <ac:chgData name="ENEKO LAZPITA SUINAGA" userId="03ca8ae1-9a00-4a22-9561-fb3a3d760218" providerId="ADAL" clId="{256C431F-00DA-414B-8669-6B55E1C36CD4}" dt="2024-09-02T08:20:06.965" v="277"/>
          <ac:spMkLst>
            <pc:docMk/>
            <pc:sldMk cId="1697244465" sldId="355"/>
            <ac:spMk id="8" creationId="{3D9B90E7-4562-F3A0-F4EA-6E43D1D8ABBD}"/>
          </ac:spMkLst>
        </pc:spChg>
        <pc:spChg chg="del">
          <ac:chgData name="ENEKO LAZPITA SUINAGA" userId="03ca8ae1-9a00-4a22-9561-fb3a3d760218" providerId="ADAL" clId="{256C431F-00DA-414B-8669-6B55E1C36CD4}" dt="2024-09-02T08:20:06.611" v="276" actId="478"/>
          <ac:spMkLst>
            <pc:docMk/>
            <pc:sldMk cId="1697244465" sldId="355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0.494" v="273"/>
        <pc:sldMkLst>
          <pc:docMk/>
          <pc:sldMk cId="445727411" sldId="356"/>
        </pc:sldMkLst>
        <pc:spChg chg="add mod">
          <ac:chgData name="ENEKO LAZPITA SUINAGA" userId="03ca8ae1-9a00-4a22-9561-fb3a3d760218" providerId="ADAL" clId="{256C431F-00DA-414B-8669-6B55E1C36CD4}" dt="2024-09-02T08:20:00.494" v="273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03ca8ae1-9a00-4a22-9561-fb3a3d760218" providerId="ADAL" clId="{256C431F-00DA-414B-8669-6B55E1C36CD4}" dt="2024-09-02T08:20:00.229" v="272" actId="478"/>
          <ac:spMkLst>
            <pc:docMk/>
            <pc:sldMk cId="445727411" sldId="356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0.178" v="287"/>
        <pc:sldMkLst>
          <pc:docMk/>
          <pc:sldMk cId="731747118" sldId="357"/>
        </pc:sldMkLst>
        <pc:spChg chg="add mod">
          <ac:chgData name="ENEKO LAZPITA SUINAGA" userId="03ca8ae1-9a00-4a22-9561-fb3a3d760218" providerId="ADAL" clId="{256C431F-00DA-414B-8669-6B55E1C36CD4}" dt="2024-09-02T08:20:20.178" v="287"/>
          <ac:spMkLst>
            <pc:docMk/>
            <pc:sldMk cId="731747118" sldId="357"/>
            <ac:spMk id="8" creationId="{F42EDAD3-69F4-B093-C56F-6673519CDC12}"/>
          </ac:spMkLst>
        </pc:spChg>
        <pc:spChg chg="del">
          <ac:chgData name="ENEKO LAZPITA SUINAGA" userId="03ca8ae1-9a00-4a22-9561-fb3a3d760218" providerId="ADAL" clId="{256C431F-00DA-414B-8669-6B55E1C36CD4}" dt="2024-09-02T08:20:19.918" v="286" actId="478"/>
          <ac:spMkLst>
            <pc:docMk/>
            <pc:sldMk cId="731747118" sldId="357"/>
            <ac:spMk id="111" creationId="{E40D8ED2-5405-3E4A-A2DA-A58C3AE52447}"/>
          </ac:spMkLst>
        </pc:spChg>
      </pc:sldChg>
      <pc:sldChg chg="del">
        <pc:chgData name="ENEKO LAZPITA SUINAGA" userId="03ca8ae1-9a00-4a22-9561-fb3a3d760218" providerId="ADAL" clId="{256C431F-00DA-414B-8669-6B55E1C36CD4}" dt="2024-09-02T08:15:17.073" v="149" actId="47"/>
        <pc:sldMkLst>
          <pc:docMk/>
          <pc:sldMk cId="2474547712" sldId="358"/>
        </pc:sldMkLst>
      </pc:sldChg>
      <pc:sldChg chg="del">
        <pc:chgData name="ENEKO LAZPITA SUINAGA" userId="03ca8ae1-9a00-4a22-9561-fb3a3d760218" providerId="ADAL" clId="{256C431F-00DA-414B-8669-6B55E1C36CD4}" dt="2024-09-02T08:12:03.988" v="140" actId="47"/>
        <pc:sldMkLst>
          <pc:docMk/>
          <pc:sldMk cId="2701367808" sldId="360"/>
        </pc:sldMkLst>
      </pc:sldChg>
      <pc:sldChg chg="addSp delSp modSp mod">
        <pc:chgData name="ENEKO LAZPITA SUINAGA" userId="03ca8ae1-9a00-4a22-9561-fb3a3d760218" providerId="ADAL" clId="{256C431F-00DA-414B-8669-6B55E1C36CD4}" dt="2024-09-02T08:44:46.434" v="390" actId="20577"/>
        <pc:sldMkLst>
          <pc:docMk/>
          <pc:sldMk cId="4073355703" sldId="361"/>
        </pc:sldMkLst>
        <pc:spChg chg="add mod">
          <ac:chgData name="ENEKO LAZPITA SUINAGA" userId="03ca8ae1-9a00-4a22-9561-fb3a3d760218" providerId="ADAL" clId="{256C431F-00DA-414B-8669-6B55E1C36CD4}" dt="2024-09-02T08:20:17.786" v="285"/>
          <ac:spMkLst>
            <pc:docMk/>
            <pc:sldMk cId="4073355703" sldId="361"/>
            <ac:spMk id="8" creationId="{7CE45058-53FD-162C-DCED-C4EC5B47CB0B}"/>
          </ac:spMkLst>
        </pc:spChg>
        <pc:spChg chg="add mod">
          <ac:chgData name="ENEKO LAZPITA SUINAGA" userId="03ca8ae1-9a00-4a22-9561-fb3a3d760218" providerId="ADAL" clId="{256C431F-00DA-414B-8669-6B55E1C36CD4}" dt="2024-09-02T08:33:59.564" v="372" actId="20577"/>
          <ac:spMkLst>
            <pc:docMk/>
            <pc:sldMk cId="4073355703" sldId="361"/>
            <ac:spMk id="14" creationId="{DF10A06C-D7D0-2DA8-5AD4-76B34F39CBCC}"/>
          </ac:spMkLst>
        </pc:spChg>
        <pc:spChg chg="add del mod">
          <ac:chgData name="ENEKO LAZPITA SUINAGA" userId="03ca8ae1-9a00-4a22-9561-fb3a3d760218" providerId="ADAL" clId="{256C431F-00DA-414B-8669-6B55E1C36CD4}" dt="2024-09-02T08:44:40.028" v="383" actId="478"/>
          <ac:spMkLst>
            <pc:docMk/>
            <pc:sldMk cId="4073355703" sldId="361"/>
            <ac:spMk id="15" creationId="{15C84893-18DA-21F6-F73C-911C8E1A85A5}"/>
          </ac:spMkLst>
        </pc:spChg>
        <pc:spChg chg="add mod">
          <ac:chgData name="ENEKO LAZPITA SUINAGA" userId="03ca8ae1-9a00-4a22-9561-fb3a3d760218" providerId="ADAL" clId="{256C431F-00DA-414B-8669-6B55E1C36CD4}" dt="2024-09-02T08:44:46.434" v="390" actId="20577"/>
          <ac:spMkLst>
            <pc:docMk/>
            <pc:sldMk cId="4073355703" sldId="361"/>
            <ac:spMk id="16" creationId="{E71451C7-2046-A756-B5AF-1B97393A204C}"/>
          </ac:spMkLst>
        </pc:spChg>
        <pc:spChg chg="del">
          <ac:chgData name="ENEKO LAZPITA SUINAGA" userId="03ca8ae1-9a00-4a22-9561-fb3a3d760218" providerId="ADAL" clId="{256C431F-00DA-414B-8669-6B55E1C36CD4}" dt="2024-09-02T08:20:17.486" v="284" actId="478"/>
          <ac:spMkLst>
            <pc:docMk/>
            <pc:sldMk cId="4073355703" sldId="361"/>
            <ac:spMk id="111" creationId="{E40D8ED2-5405-3E4A-A2DA-A58C3AE52447}"/>
          </ac:spMkLst>
        </pc:sp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0" creationId="{8748562A-1740-EDC7-FA79-55060E553CEF}"/>
          </ac:picMkLst>
        </pc:pic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2" creationId="{4327FBDD-416A-E39B-C89B-356ECC7A28CE}"/>
          </ac:picMkLst>
        </pc:picChg>
        <pc:picChg chg="del">
          <ac:chgData name="ENEKO LAZPITA SUINAGA" userId="03ca8ae1-9a00-4a22-9561-fb3a3d760218" providerId="ADAL" clId="{256C431F-00DA-414B-8669-6B55E1C36CD4}" dt="2024-09-02T08:25:21.431" v="299" actId="478"/>
          <ac:picMkLst>
            <pc:docMk/>
            <pc:sldMk cId="4073355703" sldId="361"/>
            <ac:picMk id="13" creationId="{9CC11D41-0F11-75F6-6D5D-753A96C85DBA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10.101" v="279"/>
        <pc:sldMkLst>
          <pc:docMk/>
          <pc:sldMk cId="1858500049" sldId="362"/>
        </pc:sldMkLst>
        <pc:spChg chg="add mod">
          <ac:chgData name="ENEKO LAZPITA SUINAGA" userId="03ca8ae1-9a00-4a22-9561-fb3a3d760218" providerId="ADAL" clId="{256C431F-00DA-414B-8669-6B55E1C36CD4}" dt="2024-09-02T08:20:10.101" v="279"/>
          <ac:spMkLst>
            <pc:docMk/>
            <pc:sldMk cId="1858500049" sldId="362"/>
            <ac:spMk id="90" creationId="{CC6A3925-A59E-3928-346C-290E2AFB3534}"/>
          </ac:spMkLst>
        </pc:spChg>
        <pc:spChg chg="del">
          <ac:chgData name="ENEKO LAZPITA SUINAGA" userId="03ca8ae1-9a00-4a22-9561-fb3a3d760218" providerId="ADAL" clId="{256C431F-00DA-414B-8669-6B55E1C36CD4}" dt="2024-09-02T08:20:09.817" v="278" actId="478"/>
          <ac:spMkLst>
            <pc:docMk/>
            <pc:sldMk cId="1858500049" sldId="36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2.662" v="289"/>
        <pc:sldMkLst>
          <pc:docMk/>
          <pc:sldMk cId="2401737292" sldId="363"/>
        </pc:sldMkLst>
        <pc:spChg chg="add mod">
          <ac:chgData name="ENEKO LAZPITA SUINAGA" userId="03ca8ae1-9a00-4a22-9561-fb3a3d760218" providerId="ADAL" clId="{256C431F-00DA-414B-8669-6B55E1C36CD4}" dt="2024-09-02T08:20:22.662" v="289"/>
          <ac:spMkLst>
            <pc:docMk/>
            <pc:sldMk cId="2401737292" sldId="363"/>
            <ac:spMk id="72" creationId="{D9A1FF8F-2A69-C5F7-BBB6-6074247DCB34}"/>
          </ac:spMkLst>
        </pc:spChg>
        <pc:spChg chg="del">
          <ac:chgData name="ENEKO LAZPITA SUINAGA" userId="03ca8ae1-9a00-4a22-9561-fb3a3d760218" providerId="ADAL" clId="{256C431F-00DA-414B-8669-6B55E1C36CD4}" dt="2024-09-02T08:20:22.409" v="288" actId="478"/>
          <ac:spMkLst>
            <pc:docMk/>
            <pc:sldMk cId="2401737292" sldId="363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7.464" v="271"/>
        <pc:sldMkLst>
          <pc:docMk/>
          <pc:sldMk cId="1940153625" sldId="364"/>
        </pc:sldMkLst>
        <pc:spChg chg="add mod">
          <ac:chgData name="ENEKO LAZPITA SUINAGA" userId="03ca8ae1-9a00-4a22-9561-fb3a3d760218" providerId="ADAL" clId="{256C431F-00DA-414B-8669-6B55E1C36CD4}" dt="2024-09-02T08:19:57.464" v="271"/>
          <ac:spMkLst>
            <pc:docMk/>
            <pc:sldMk cId="1940153625" sldId="364"/>
            <ac:spMk id="67" creationId="{451122C8-AB22-DF65-D948-AF82BEADB213}"/>
          </ac:spMkLst>
        </pc:spChg>
        <pc:spChg chg="del">
          <ac:chgData name="ENEKO LAZPITA SUINAGA" userId="03ca8ae1-9a00-4a22-9561-fb3a3d760218" providerId="ADAL" clId="{256C431F-00DA-414B-8669-6B55E1C36CD4}" dt="2024-09-02T08:19:57.210" v="270" actId="478"/>
          <ac:spMkLst>
            <pc:docMk/>
            <pc:sldMk cId="1940153625" sldId="364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0.432" v="295"/>
        <pc:sldMkLst>
          <pc:docMk/>
          <pc:sldMk cId="702056766" sldId="365"/>
        </pc:sldMkLst>
        <pc:spChg chg="add mod">
          <ac:chgData name="ENEKO LAZPITA SUINAGA" userId="03ca8ae1-9a00-4a22-9561-fb3a3d760218" providerId="ADAL" clId="{256C431F-00DA-414B-8669-6B55E1C36CD4}" dt="2024-09-02T08:20:30.432" v="295"/>
          <ac:spMkLst>
            <pc:docMk/>
            <pc:sldMk cId="702056766" sldId="365"/>
            <ac:spMk id="13" creationId="{D6089E08-BD0B-02AE-33B2-C1B77A8E9AB2}"/>
          </ac:spMkLst>
        </pc:spChg>
        <pc:spChg chg="del">
          <ac:chgData name="ENEKO LAZPITA SUINAGA" userId="03ca8ae1-9a00-4a22-9561-fb3a3d760218" providerId="ADAL" clId="{256C431F-00DA-414B-8669-6B55E1C36CD4}" dt="2024-09-02T08:20:30.093" v="294" actId="478"/>
          <ac:spMkLst>
            <pc:docMk/>
            <pc:sldMk cId="702056766" sldId="365"/>
            <ac:spMk id="111" creationId="{E40D8ED2-5405-3E4A-A2DA-A58C3AE52447}"/>
          </ac:spMkLst>
        </pc:spChg>
      </pc:sldChg>
      <pc:sldChg chg="addSp delSp modSp add mod ord">
        <pc:chgData name="ENEKO LAZPITA SUINAGA" userId="03ca8ae1-9a00-4a22-9561-fb3a3d760218" providerId="ADAL" clId="{256C431F-00DA-414B-8669-6B55E1C36CD4}" dt="2024-09-02T08:31:00.096" v="313" actId="1076"/>
        <pc:sldMkLst>
          <pc:docMk/>
          <pc:sldMk cId="808404505" sldId="366"/>
        </pc:sldMkLst>
        <pc:picChg chg="add mod ord">
          <ac:chgData name="ENEKO LAZPITA SUINAGA" userId="03ca8ae1-9a00-4a22-9561-fb3a3d760218" providerId="ADAL" clId="{256C431F-00DA-414B-8669-6B55E1C36CD4}" dt="2024-09-02T08:31:00.096" v="313" actId="1076"/>
          <ac:picMkLst>
            <pc:docMk/>
            <pc:sldMk cId="808404505" sldId="366"/>
            <ac:picMk id="10" creationId="{A1ED2D19-F520-8D38-BCA3-6739F2D145CD}"/>
          </ac:picMkLst>
        </pc:picChg>
        <pc:picChg chg="del">
          <ac:chgData name="ENEKO LAZPITA SUINAGA" userId="03ca8ae1-9a00-4a22-9561-fb3a3d760218" providerId="ADAL" clId="{256C431F-00DA-414B-8669-6B55E1C36CD4}" dt="2024-09-02T08:30:25.848" v="302" actId="478"/>
          <ac:picMkLst>
            <pc:docMk/>
            <pc:sldMk cId="808404505" sldId="366"/>
            <ac:picMk id="13" creationId="{9CC11D41-0F11-75F6-6D5D-753A96C85DBA}"/>
          </ac:picMkLst>
        </pc:picChg>
      </pc:sldChg>
      <pc:sldChg chg="modSp add mod">
        <pc:chgData name="ENEKO LAZPITA SUINAGA" userId="03ca8ae1-9a00-4a22-9561-fb3a3d760218" providerId="ADAL" clId="{256C431F-00DA-414B-8669-6B55E1C36CD4}" dt="2024-09-02T08:44:34.951" v="382" actId="14100"/>
        <pc:sldMkLst>
          <pc:docMk/>
          <pc:sldMk cId="1809005065" sldId="367"/>
        </pc:sldMkLst>
        <pc:spChg chg="mod">
          <ac:chgData name="ENEKO LAZPITA SUINAGA" userId="03ca8ae1-9a00-4a22-9561-fb3a3d760218" providerId="ADAL" clId="{256C431F-00DA-414B-8669-6B55E1C36CD4}" dt="2024-09-02T08:44:34.951" v="382" actId="14100"/>
          <ac:spMkLst>
            <pc:docMk/>
            <pc:sldMk cId="1809005065" sldId="367"/>
            <ac:spMk id="15" creationId="{15C84893-18DA-21F6-F73C-911C8E1A85A5}"/>
          </ac:spMkLst>
        </pc:spChg>
        <pc:picChg chg="mod">
          <ac:chgData name="ENEKO LAZPITA SUINAGA" userId="03ca8ae1-9a00-4a22-9561-fb3a3d760218" providerId="ADAL" clId="{256C431F-00DA-414B-8669-6B55E1C36CD4}" dt="2024-09-02T08:42:25.563" v="378" actId="14826"/>
          <ac:picMkLst>
            <pc:docMk/>
            <pc:sldMk cId="1809005065" sldId="367"/>
            <ac:picMk id="10" creationId="{8748562A-1740-EDC7-FA79-55060E553CEF}"/>
          </ac:picMkLst>
        </pc:picChg>
      </pc:sldChg>
    </pc:docChg>
  </pc:docChgLst>
  <pc:docChgLst>
    <pc:chgData name="ENEKO LAZPITA SUINAGA" userId="S::e.lazpita@upm.es::03ca8ae1-9a00-4a22-9561-fb3a3d760218" providerId="AD" clId="Web-{71DF4B65-E6D7-4A40-9861-27C710E2C48D}"/>
    <pc:docChg chg="addSld delSld modSld">
      <pc:chgData name="ENEKO LAZPITA SUINAGA" userId="S::e.lazpita@upm.es::03ca8ae1-9a00-4a22-9561-fb3a3d760218" providerId="AD" clId="Web-{71DF4B65-E6D7-4A40-9861-27C710E2C48D}" dt="2024-11-11T15:32:34.214" v="480"/>
      <pc:docMkLst>
        <pc:docMk/>
      </pc:docMkLst>
      <pc:sldChg chg="addSp delSp modSp del">
        <pc:chgData name="ENEKO LAZPITA SUINAGA" userId="S::e.lazpita@upm.es::03ca8ae1-9a00-4a22-9561-fb3a3d760218" providerId="AD" clId="Web-{71DF4B65-E6D7-4A40-9861-27C710E2C48D}" dt="2024-11-11T14:36:03.915" v="87"/>
        <pc:sldMkLst>
          <pc:docMk/>
          <pc:sldMk cId="3145992453" sldId="264"/>
        </pc:sldMkLst>
        <pc:spChg chg="mod">
          <ac:chgData name="ENEKO LAZPITA SUINAGA" userId="S::e.lazpita@upm.es::03ca8ae1-9a00-4a22-9561-fb3a3d760218" providerId="AD" clId="Web-{71DF4B65-E6D7-4A40-9861-27C710E2C48D}" dt="2024-11-11T14:25:24.743" v="71" actId="1076"/>
          <ac:spMkLst>
            <pc:docMk/>
            <pc:sldMk cId="3145992453" sldId="264"/>
            <ac:spMk id="4" creationId="{C7B84DA2-E984-719B-11F2-0D9415EC6E2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5"/>
          <ac:spMkLst>
            <pc:docMk/>
            <pc:sldMk cId="3145992453" sldId="264"/>
            <ac:spMk id="9" creationId="{2A8C6F32-4092-BFAB-75CE-9BDE89C0540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33:48.330" v="86"/>
          <ac:spMkLst>
            <pc:docMk/>
            <pc:sldMk cId="3145992453" sldId="264"/>
            <ac:spMk id="10" creationId="{CB1A5EC7-21DB-6C13-5430-84AFE2537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6"/>
          <ac:spMkLst>
            <pc:docMk/>
            <pc:sldMk cId="3145992453" sldId="264"/>
            <ac:spMk id="14" creationId="{01466825-58F1-6E10-BCE9-55F8EE74D296}"/>
          </ac:spMkLst>
        </pc:spChg>
        <pc:picChg chg="mod">
          <ac:chgData name="ENEKO LAZPITA SUINAGA" userId="S::e.lazpita@upm.es::03ca8ae1-9a00-4a22-9561-fb3a3d760218" providerId="AD" clId="Web-{71DF4B65-E6D7-4A40-9861-27C710E2C48D}" dt="2024-11-11T14:26:12.058" v="79" actId="1076"/>
          <ac:picMkLst>
            <pc:docMk/>
            <pc:sldMk cId="3145992453" sldId="264"/>
            <ac:picMk id="2" creationId="{98B40F98-3877-E269-1323-A62B9F99348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3"/>
          <ac:picMkLst>
            <pc:docMk/>
            <pc:sldMk cId="3145992453" sldId="264"/>
            <ac:picMk id="6" creationId="{58780CC9-2EDA-45B3-7F15-45A7CCCDE7FE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2"/>
          <ac:picMkLst>
            <pc:docMk/>
            <pc:sldMk cId="3145992453" sldId="264"/>
            <ac:picMk id="7" creationId="{3647F525-F7ED-0D99-7BD0-8397CD22E9D6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3:25.936" v="208"/>
        <pc:sldMkLst>
          <pc:docMk/>
          <pc:sldMk cId="2599156971" sldId="324"/>
        </pc:sldMkLst>
      </pc:sldChg>
      <pc:sldChg chg="del">
        <pc:chgData name="ENEKO LAZPITA SUINAGA" userId="S::e.lazpita@upm.es::03ca8ae1-9a00-4a22-9561-fb3a3d760218" providerId="AD" clId="Web-{71DF4B65-E6D7-4A40-9861-27C710E2C48D}" dt="2024-11-11T14:37:44.467" v="135"/>
        <pc:sldMkLst>
          <pc:docMk/>
          <pc:sldMk cId="4091831762" sldId="345"/>
        </pc:sldMkLst>
      </pc:sldChg>
      <pc:sldChg chg="addSp delSp modSp">
        <pc:chgData name="ENEKO LAZPITA SUINAGA" userId="S::e.lazpita@upm.es::03ca8ae1-9a00-4a22-9561-fb3a3d760218" providerId="AD" clId="Web-{71DF4B65-E6D7-4A40-9861-27C710E2C48D}" dt="2024-11-11T14:44:34.846" v="223" actId="1076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71DF4B65-E6D7-4A40-9861-27C710E2C48D}" dt="2024-11-11T14:41:14.320" v="176" actId="1076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24:23.084" v="63" actId="1076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11.032" v="218"/>
          <ac:spMkLst>
            <pc:docMk/>
            <pc:sldMk cId="3797555292" sldId="347"/>
            <ac:spMk id="7" creationId="{3F5C653F-FE2F-48CA-DA2F-3267516CF61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1:55.796" v="15"/>
          <ac:spMkLst>
            <pc:docMk/>
            <pc:sldMk cId="3797555292" sldId="347"/>
            <ac:spMk id="8" creationId="{DC24DD41-419C-3C7F-6E05-9C4D943DDE40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4:34.846" v="223" actId="1076"/>
          <ac:spMkLst>
            <pc:docMk/>
            <pc:sldMk cId="3797555292" sldId="347"/>
            <ac:spMk id="10" creationId="{A7171F6E-EDBC-1712-4CC9-9D729D03203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4:00.817" v="61"/>
          <ac:spMkLst>
            <pc:docMk/>
            <pc:sldMk cId="3797555292" sldId="347"/>
            <ac:spMk id="12" creationId="{E95C92D7-8A44-07F4-89AC-E86D0A9E777D}"/>
          </ac:spMkLst>
        </pc:spChg>
        <pc:spChg chg="del mod">
          <ac:chgData name="ENEKO LAZPITA SUINAGA" userId="S::e.lazpita@upm.es::03ca8ae1-9a00-4a22-9561-fb3a3d760218" providerId="AD" clId="Web-{71DF4B65-E6D7-4A40-9861-27C710E2C48D}" dt="2024-11-11T14:22:03.468" v="32"/>
          <ac:spMkLst>
            <pc:docMk/>
            <pc:sldMk cId="3797555292" sldId="347"/>
            <ac:spMk id="15" creationId="{0C4D8B7B-1DB3-B30D-C40F-3FEF277BC26F}"/>
          </ac:spMkLst>
        </pc:spChg>
        <pc:picChg chg="del mod">
          <ac:chgData name="ENEKO LAZPITA SUINAGA" userId="S::e.lazpita@upm.es::03ca8ae1-9a00-4a22-9561-fb3a3d760218" providerId="AD" clId="Web-{71DF4B65-E6D7-4A40-9861-27C710E2C48D}" dt="2024-11-11T14:23:35.394" v="58"/>
          <ac:picMkLst>
            <pc:docMk/>
            <pc:sldMk cId="3797555292" sldId="347"/>
            <ac:picMk id="2" creationId="{CB27FCD6-13DD-51D2-40AD-F2B5E692031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40:51.898" v="160"/>
          <ac:picMkLst>
            <pc:docMk/>
            <pc:sldMk cId="3797555292" sldId="347"/>
            <ac:picMk id="6" creationId="{F809F38B-28C7-D8CB-9E2A-CE09B6D4CEA0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4:44:29.002" v="222" actId="1076"/>
          <ac:picMkLst>
            <pc:docMk/>
            <pc:sldMk cId="3797555292" sldId="347"/>
            <ac:picMk id="9" creationId="{E4F7E649-21BD-2F02-11ED-A970E9CF4E1C}"/>
          </ac:picMkLst>
        </pc:picChg>
        <pc:picChg chg="add del mod">
          <ac:chgData name="ENEKO LAZPITA SUINAGA" userId="S::e.lazpita@upm.es::03ca8ae1-9a00-4a22-9561-fb3a3d760218" providerId="AD" clId="Web-{71DF4B65-E6D7-4A40-9861-27C710E2C48D}" dt="2024-11-11T14:44:01.610" v="216"/>
          <ac:picMkLst>
            <pc:docMk/>
            <pc:sldMk cId="3797555292" sldId="347"/>
            <ac:picMk id="13" creationId="{999DF27B-EEC7-0EFE-FDAA-1A08C104D3D8}"/>
          </ac:picMkLst>
        </pc:picChg>
      </pc:sldChg>
      <pc:sldChg chg="addSp delSp modSp addAnim delAnim">
        <pc:chgData name="ENEKO LAZPITA SUINAGA" userId="S::e.lazpita@upm.es::03ca8ae1-9a00-4a22-9561-fb3a3d760218" providerId="AD" clId="Web-{71DF4B65-E6D7-4A40-9861-27C710E2C48D}" dt="2024-11-11T14:57:15.523" v="436"/>
        <pc:sldMkLst>
          <pc:docMk/>
          <pc:sldMk cId="892350539" sldId="351"/>
        </pc:sldMkLst>
        <pc:spChg chg="add del">
          <ac:chgData name="ENEKO LAZPITA SUINAGA" userId="S::e.lazpita@upm.es::03ca8ae1-9a00-4a22-9561-fb3a3d760218" providerId="AD" clId="Web-{71DF4B65-E6D7-4A40-9861-27C710E2C48D}" dt="2024-11-11T14:57:15.507" v="415"/>
          <ac:spMkLst>
            <pc:docMk/>
            <pc:sldMk cId="892350539" sldId="351"/>
            <ac:spMk id="5" creationId="{9479C2E9-BEB4-E467-2871-325ED124CDCB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23" v="436"/>
          <ac:spMkLst>
            <pc:docMk/>
            <pc:sldMk cId="892350539" sldId="351"/>
            <ac:spMk id="8" creationId="{918A885E-4215-3488-6430-FBB91EC302DF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6"/>
          <ac:spMkLst>
            <pc:docMk/>
            <pc:sldMk cId="892350539" sldId="351"/>
            <ac:spMk id="9" creationId="{6AA22014-81F4-090E-E832-14FDEA7F19AD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7"/>
          <ac:spMkLst>
            <pc:docMk/>
            <pc:sldMk cId="892350539" sldId="351"/>
            <ac:spMk id="11" creationId="{837BD990-CB49-F6D4-3481-599026A282FE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0"/>
          <ac:spMkLst>
            <pc:docMk/>
            <pc:sldMk cId="892350539" sldId="351"/>
            <ac:spMk id="12" creationId="{D11173AE-10E1-F74C-2279-47F32492D353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1"/>
          <ac:spMkLst>
            <pc:docMk/>
            <pc:sldMk cId="892350539" sldId="351"/>
            <ac:spMk id="14" creationId="{1CBC54FA-C474-EF11-53BC-2958EDEE7E13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9"/>
          <ac:spMkLst>
            <pc:docMk/>
            <pc:sldMk cId="892350539" sldId="351"/>
            <ac:spMk id="18" creationId="{0EE92F8E-D2E1-958B-51CC-AE165B31493A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8"/>
          <ac:spMkLst>
            <pc:docMk/>
            <pc:sldMk cId="892350539" sldId="351"/>
            <ac:spMk id="32" creationId="{DB49BC21-ED19-2C03-D6D4-FC243CFA2181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4"/>
          <ac:spMkLst>
            <pc:docMk/>
            <pc:sldMk cId="892350539" sldId="351"/>
            <ac:spMk id="115" creationId="{B5612222-C22C-E902-48D0-FA5DD65CAB4E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2"/>
          <ac:spMkLst>
            <pc:docMk/>
            <pc:sldMk cId="892350539" sldId="351"/>
            <ac:spMk id="125" creationId="{711C1588-1CBA-7AB3-0BDF-C23A1BAAC4E8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0"/>
          <ac:spMkLst>
            <pc:docMk/>
            <pc:sldMk cId="892350539" sldId="351"/>
            <ac:spMk id="129" creationId="{431DCD00-372B-AFFF-79CC-5D4D68A651CC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6"/>
          <ac:spMkLst>
            <pc:docMk/>
            <pc:sldMk cId="892350539" sldId="351"/>
            <ac:spMk id="145" creationId="{8E79DF51-0239-5169-F9A9-EBA193BDAD1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8"/>
          <ac:spMkLst>
            <pc:docMk/>
            <pc:sldMk cId="892350539" sldId="351"/>
            <ac:spMk id="149" creationId="{73466741-4B77-D6E1-4B88-FF9FB152E482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31"/>
          <ac:spMkLst>
            <pc:docMk/>
            <pc:sldMk cId="892350539" sldId="351"/>
            <ac:spMk id="153" creationId="{D16730FC-198F-B104-5088-CC3D7D95D64F}"/>
          </ac:spMkLst>
        </pc:spChg>
        <pc:grpChg chg="add del">
          <ac:chgData name="ENEKO LAZPITA SUINAGA" userId="S::e.lazpita@upm.es::03ca8ae1-9a00-4a22-9561-fb3a3d760218" providerId="AD" clId="Web-{71DF4B65-E6D7-4A40-9861-27C710E2C48D}" dt="2024-11-11T14:57:15.507" v="422"/>
          <ac:grpSpMkLst>
            <pc:docMk/>
            <pc:sldMk cId="892350539" sldId="351"/>
            <ac:grpSpMk id="3" creationId="{283195A6-5D7A-07AB-C399-8A23B3335208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398" v="402"/>
          <ac:grpSpMkLst>
            <pc:docMk/>
            <pc:sldMk cId="892350539" sldId="351"/>
            <ac:grpSpMk id="19" creationId="{7D84A22A-3301-8889-D736-5E7E7C3BDB45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0"/>
          <ac:grpSpMkLst>
            <pc:docMk/>
            <pc:sldMk cId="892350539" sldId="351"/>
            <ac:grpSpMk id="50" creationId="{3EB78C3A-A3EC-DCB6-5378-BB179A4FAE5F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476" v="403"/>
          <ac:grpSpMkLst>
            <pc:docMk/>
            <pc:sldMk cId="892350539" sldId="351"/>
            <ac:grpSpMk id="53" creationId="{99AE1300-C21A-B2D6-D91C-CA49579557D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1"/>
          <ac:grpSpMkLst>
            <pc:docMk/>
            <pc:sldMk cId="892350539" sldId="351"/>
            <ac:grpSpMk id="65" creationId="{41879FF4-0C1B-8FAC-A5A2-02658FF6A80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3"/>
          <ac:grpSpMkLst>
            <pc:docMk/>
            <pc:sldMk cId="892350539" sldId="351"/>
            <ac:grpSpMk id="71" creationId="{AEDC6F8F-58BA-4523-884C-524BCCB66182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4"/>
          <ac:grpSpMkLst>
            <pc:docMk/>
            <pc:sldMk cId="892350539" sldId="351"/>
            <ac:grpSpMk id="100" creationId="{1535B7D9-8166-91B7-E220-DA5891558D03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538" v="404"/>
          <ac:grpSpMkLst>
            <pc:docMk/>
            <pc:sldMk cId="892350539" sldId="351"/>
            <ac:grpSpMk id="113" creationId="{ABF12080-DD2C-76BC-0390-AB503E03C633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2.710" v="413"/>
          <ac:grpSpMkLst>
            <pc:docMk/>
            <pc:sldMk cId="892350539" sldId="351"/>
            <ac:grpSpMk id="123" creationId="{CF3D3197-D09A-79FC-22AA-5AF0299A5F86}"/>
          </ac:grpSpMkLst>
        </pc:grpChg>
        <pc:picChg chg="add del">
          <ac:chgData name="ENEKO LAZPITA SUINAGA" userId="S::e.lazpita@upm.es::03ca8ae1-9a00-4a22-9561-fb3a3d760218" providerId="AD" clId="Web-{71DF4B65-E6D7-4A40-9861-27C710E2C48D}" dt="2024-11-11T14:57:15.523" v="433"/>
          <ac:picMkLst>
            <pc:docMk/>
            <pc:sldMk cId="892350539" sldId="351"/>
            <ac:picMk id="2" creationId="{946E7402-A925-41F0-A48E-4A6C7877C237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4"/>
          <ac:picMkLst>
            <pc:docMk/>
            <pc:sldMk cId="892350539" sldId="351"/>
            <ac:picMk id="6" creationId="{903C5E48-250B-48EC-2821-A99B5BBA1AD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5"/>
          <ac:picMkLst>
            <pc:docMk/>
            <pc:sldMk cId="892350539" sldId="351"/>
            <ac:picMk id="7" creationId="{FCDDF3F1-223D-EE5C-CBDF-608A7087C73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2.710" v="411"/>
          <ac:picMkLst>
            <pc:docMk/>
            <pc:sldMk cId="892350539" sldId="351"/>
            <ac:picMk id="127" creationId="{F4E5C811-CC5F-651B-A4DD-ED796AB4C149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5"/>
          <ac:picMkLst>
            <pc:docMk/>
            <pc:sldMk cId="892350539" sldId="351"/>
            <ac:picMk id="144" creationId="{4627BAB9-DDB0-3FFA-069A-C3FB24D9E14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7"/>
          <ac:picMkLst>
            <pc:docMk/>
            <pc:sldMk cId="892350539" sldId="351"/>
            <ac:picMk id="148" creationId="{B9B1B9E2-D1EA-656A-BDBC-7D3363AB5026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9"/>
          <ac:picMkLst>
            <pc:docMk/>
            <pc:sldMk cId="892350539" sldId="351"/>
            <ac:picMk id="151" creationId="{F2643A63-9208-9768-A14E-26A3200339B0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30"/>
          <ac:picMkLst>
            <pc:docMk/>
            <pc:sldMk cId="892350539" sldId="351"/>
            <ac:picMk id="152" creationId="{F127E4DB-DF7A-75E8-1ECD-7F46664904B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2"/>
          <ac:picMkLst>
            <pc:docMk/>
            <pc:sldMk cId="892350539" sldId="351"/>
            <ac:picMk id="155" creationId="{2FE9B234-0A4A-6078-84B1-25179A351217}"/>
          </ac:picMkLst>
        </pc:pic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9" creationId="{5BAD011B-F578-DC34-7EB2-5E75BBFEB08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237" v="238"/>
        <pc:sldMkLst>
          <pc:docMk/>
          <pc:sldMk cId="1697244465" sldId="355"/>
        </pc:sldMkLst>
      </pc:sldChg>
      <pc:sldChg chg="addSp delSp modSp delAnim">
        <pc:chgData name="ENEKO LAZPITA SUINAGA" userId="S::e.lazpita@upm.es::03ca8ae1-9a00-4a22-9561-fb3a3d760218" providerId="AD" clId="Web-{71DF4B65-E6D7-4A40-9861-27C710E2C48D}" dt="2024-11-11T15:32:27.370" v="478" actId="1076"/>
        <pc:sldMkLst>
          <pc:docMk/>
          <pc:sldMk cId="445727411" sldId="356"/>
        </pc:sldMkLst>
        <pc:spChg chg="del">
          <ac:chgData name="ENEKO LAZPITA SUINAGA" userId="S::e.lazpita@upm.es::03ca8ae1-9a00-4a22-9561-fb3a3d760218" providerId="AD" clId="Web-{71DF4B65-E6D7-4A40-9861-27C710E2C48D}" dt="2024-11-11T14:36:55.761" v="89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39.120" v="88"/>
          <ac:spMkLst>
            <pc:docMk/>
            <pc:sldMk cId="445727411" sldId="356"/>
            <ac:spMk id="7" creationId="{9F33C74D-C83D-089D-CCB0-2F1A57BA1D64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278" v="103" actId="1076"/>
          <ac:spMkLst>
            <pc:docMk/>
            <pc:sldMk cId="445727411" sldId="356"/>
            <ac:spMk id="9" creationId="{49293F21-B03A-F855-AD91-7A5179398F8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5:32:27.370" v="478" actId="1076"/>
          <ac:spMkLst>
            <pc:docMk/>
            <pc:sldMk cId="445727411" sldId="356"/>
            <ac:spMk id="11" creationId="{93E22790-266B-D8BB-8A77-D4782E28EF4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309" v="104" actId="1076"/>
          <ac:spMkLst>
            <pc:docMk/>
            <pc:sldMk cId="445727411" sldId="356"/>
            <ac:spMk id="12" creationId="{97B249DF-E83B-FD16-4E2C-051F948B2E8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55.761" v="90"/>
          <ac:spMkLst>
            <pc:docMk/>
            <pc:sldMk cId="445727411" sldId="356"/>
            <ac:spMk id="13" creationId="{94B9701B-CCAB-0129-3C67-F702077DEC2C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5" actId="1076"/>
          <ac:spMkLst>
            <pc:docMk/>
            <pc:sldMk cId="445727411" sldId="356"/>
            <ac:spMk id="17" creationId="{D5877882-01E7-5769-1D92-D3766DFE3A3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34" v="304" actId="1076"/>
          <ac:spMkLst>
            <pc:docMk/>
            <pc:sldMk cId="445727411" sldId="356"/>
            <ac:spMk id="20" creationId="{445FC75E-E5F8-77F5-FFD3-9F18844C04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6" actId="1076"/>
          <ac:spMkLst>
            <pc:docMk/>
            <pc:sldMk cId="445727411" sldId="356"/>
            <ac:spMk id="21" creationId="{14FEB922-0CA3-45E2-CBE4-6DBBED4E454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47:27.370" v="275"/>
          <ac:spMkLst>
            <pc:docMk/>
            <pc:sldMk cId="445727411" sldId="356"/>
            <ac:spMk id="23" creationId="{5FCC56C7-7E29-1C4B-A79C-89FC693E5D6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18" v="303" actId="1076"/>
          <ac:spMkLst>
            <pc:docMk/>
            <pc:sldMk cId="445727411" sldId="356"/>
            <ac:spMk id="24" creationId="{4026A5C7-B97F-781B-0ED7-0266B186F92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0:18.612" v="312" actId="1076"/>
          <ac:spMkLst>
            <pc:docMk/>
            <pc:sldMk cId="445727411" sldId="356"/>
            <ac:spMk id="25" creationId="{28ECF802-9104-8026-9D37-2DF93D6CDCC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3:50.888" v="354" actId="1076"/>
          <ac:spMkLst>
            <pc:docMk/>
            <pc:sldMk cId="445727411" sldId="356"/>
            <ac:spMk id="26" creationId="{5F2D9DC0-F34E-ABA6-F50C-EFAFF36D6B5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00.795" v="356" actId="1076"/>
          <ac:spMkLst>
            <pc:docMk/>
            <pc:sldMk cId="445727411" sldId="356"/>
            <ac:spMk id="27" creationId="{AADC4FDF-16F4-ADA1-91A3-002E34E2950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1:38.101" v="331" actId="14100"/>
          <ac:spMkLst>
            <pc:docMk/>
            <pc:sldMk cId="445727411" sldId="356"/>
            <ac:spMk id="29" creationId="{739A8E08-0ADD-251B-7C81-7790A8419E54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9.608" v="366" actId="1076"/>
          <ac:spMkLst>
            <pc:docMk/>
            <pc:sldMk cId="445727411" sldId="356"/>
            <ac:spMk id="30" creationId="{8D8E15CC-DDD1-7777-0B60-A02398E1EC0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7:55.806" v="439" actId="20577"/>
          <ac:spMkLst>
            <pc:docMk/>
            <pc:sldMk cId="445727411" sldId="356"/>
            <ac:spMk id="31" creationId="{343342FB-DECC-8D52-927B-3B8745D285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0.717" v="363" actId="20577"/>
          <ac:spMkLst>
            <pc:docMk/>
            <pc:sldMk cId="445727411" sldId="356"/>
            <ac:spMk id="32" creationId="{DB6FF821-1CDB-0AB1-FCAE-25E9768A2A5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7.452" v="365" actId="1076"/>
          <ac:spMkLst>
            <pc:docMk/>
            <pc:sldMk cId="445727411" sldId="356"/>
            <ac:spMk id="34" creationId="{4F07F23A-31A0-8197-FE56-98A3F68F55AB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5:28.580" v="367"/>
          <ac:spMkLst>
            <pc:docMk/>
            <pc:sldMk cId="445727411" sldId="356"/>
            <ac:spMk id="35" creationId="{0B4B8D33-CBBA-7210-2526-8EB48B54E81D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5:37.815" v="377" actId="20577"/>
          <ac:spMkLst>
            <pc:docMk/>
            <pc:sldMk cId="445727411" sldId="356"/>
            <ac:spMk id="36" creationId="{4FC09BB3-A833-B2B6-87AC-EACCFB97A3DB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544" v="109" actId="1076"/>
          <ac:spMkLst>
            <pc:docMk/>
            <pc:sldMk cId="445727411" sldId="356"/>
            <ac:spMk id="1048" creationId="{54B723EF-C6B0-FECD-C948-0EB8525C21D0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45.674" v="235" actId="20577"/>
          <ac:spMkLst>
            <pc:docMk/>
            <pc:sldMk cId="445727411" sldId="356"/>
            <ac:spMk id="1056" creationId="{87768079-71A3-E34A-FC93-08B83B3A6279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1"/>
          <ac:spMkLst>
            <pc:docMk/>
            <pc:sldMk cId="445727411" sldId="356"/>
            <ac:spMk id="1059" creationId="{EE63C9D5-713F-9347-275A-B02205B1810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0"/>
          <ac:spMkLst>
            <pc:docMk/>
            <pc:sldMk cId="445727411" sldId="356"/>
            <ac:spMk id="1060" creationId="{4FB347C1-C9E4-A1FA-1893-48E517DC001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8"/>
          <ac:spMkLst>
            <pc:docMk/>
            <pc:sldMk cId="445727411" sldId="356"/>
            <ac:spMk id="1065" creationId="{26359708-BB53-D1B3-0A72-E543F830D92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6"/>
          <ac:spMkLst>
            <pc:docMk/>
            <pc:sldMk cId="445727411" sldId="356"/>
            <ac:spMk id="1072" creationId="{073DEF00-507C-3CB2-21B3-AD1DDA1FB9DE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5"/>
          <ac:spMkLst>
            <pc:docMk/>
            <pc:sldMk cId="445727411" sldId="356"/>
            <ac:spMk id="1074" creationId="{29C905E9-0B18-7477-6BA8-38FE7A4CC660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4"/>
          <ac:spMkLst>
            <pc:docMk/>
            <pc:sldMk cId="445727411" sldId="356"/>
            <ac:spMk id="1075" creationId="{0FC4D3AF-DB32-A429-5B96-26F5B66D596F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3"/>
          <ac:spMkLst>
            <pc:docMk/>
            <pc:sldMk cId="445727411" sldId="356"/>
            <ac:spMk id="1076" creationId="{8CF8104B-D989-E247-A9E0-554106988F8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22"/>
          <ac:spMkLst>
            <pc:docMk/>
            <pc:sldMk cId="445727411" sldId="356"/>
            <ac:spMk id="1077" creationId="{F44198EC-25AD-D537-F98A-2A20D0F2D70C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19"/>
          <ac:spMkLst>
            <pc:docMk/>
            <pc:sldMk cId="445727411" sldId="356"/>
            <ac:spMk id="1080" creationId="{3DAA244A-ED39-562C-F763-5FF753D43AE0}"/>
          </ac:spMkLst>
        </pc:spChg>
        <pc:grpChg chg="mod">
          <ac:chgData name="ENEKO LAZPITA SUINAGA" userId="S::e.lazpita@upm.es::03ca8ae1-9a00-4a22-9561-fb3a3d760218" providerId="AD" clId="Web-{71DF4B65-E6D7-4A40-9861-27C710E2C48D}" dt="2024-11-11T14:37:20.340" v="105" actId="1076"/>
          <ac:grpSpMkLst>
            <pc:docMk/>
            <pc:sldMk cId="445727411" sldId="356"/>
            <ac:grpSpMk id="14" creationId="{62487271-9D90-00BB-86DB-D9BA5B77C9C7}"/>
          </ac:grpSpMkLst>
        </pc:grpChg>
        <pc:grpChg chg="add del mod">
          <ac:chgData name="ENEKO LAZPITA SUINAGA" userId="S::e.lazpita@upm.es::03ca8ae1-9a00-4a22-9561-fb3a3d760218" providerId="AD" clId="Web-{71DF4B65-E6D7-4A40-9861-27C710E2C48D}" dt="2024-11-11T14:37:58.249" v="136"/>
          <ac:grpSpMkLst>
            <pc:docMk/>
            <pc:sldMk cId="445727411" sldId="356"/>
            <ac:grpSpMk id="18" creationId="{C8737DA6-8EBF-84B7-2E7C-A2BE04B7A023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465" v="107" actId="1076"/>
          <ac:grpSpMkLst>
            <pc:docMk/>
            <pc:sldMk cId="445727411" sldId="356"/>
            <ac:grpSpMk id="38" creationId="{8F09CC43-9957-5BD4-F3CC-0A7B175BE21D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12" v="108" actId="1076"/>
          <ac:grpSpMkLst>
            <pc:docMk/>
            <pc:sldMk cId="445727411" sldId="356"/>
            <ac:grpSpMk id="1037" creationId="{3C401B94-CFA7-F3C3-B44B-C1F5C9A9BD2F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75" v="110" actId="1076"/>
          <ac:grpSpMkLst>
            <pc:docMk/>
            <pc:sldMk cId="445727411" sldId="356"/>
            <ac:grpSpMk id="1049" creationId="{02F5F402-ECE1-A0C7-8060-FA18511B2044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8"/>
          <ac:grpSpMkLst>
            <pc:docMk/>
            <pc:sldMk cId="445727411" sldId="356"/>
            <ac:grpSpMk id="2049" creationId="{0A874496-0CFE-D151-60F9-D8D53A24C170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7"/>
          <ac:grpSpMkLst>
            <pc:docMk/>
            <pc:sldMk cId="445727411" sldId="356"/>
            <ac:grpSpMk id="2059" creationId="{06161010-7029-35FC-C36D-CAA8C520BB1E}"/>
          </ac:grpSpMkLst>
        </pc:grpChg>
        <pc:picChg chg="del mod">
          <ac:chgData name="ENEKO LAZPITA SUINAGA" userId="S::e.lazpita@upm.es::03ca8ae1-9a00-4a22-9561-fb3a3d760218" providerId="AD" clId="Web-{71DF4B65-E6D7-4A40-9861-27C710E2C48D}" dt="2024-11-11T14:39:47.941" v="145"/>
          <ac:picMkLst>
            <pc:docMk/>
            <pc:sldMk cId="445727411" sldId="356"/>
            <ac:picMk id="2" creationId="{DA916290-49B8-3128-3831-9987F999538F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8"/>
          <ac:picMkLst>
            <pc:docMk/>
            <pc:sldMk cId="445727411" sldId="356"/>
            <ac:picMk id="3" creationId="{13BD591F-DBD7-26A1-F926-B8A64F04D63B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7"/>
          <ac:picMkLst>
            <pc:docMk/>
            <pc:sldMk cId="445727411" sldId="356"/>
            <ac:picMk id="4" creationId="{33923886-CAEE-4CFE-96B8-0143D06ECABC}"/>
          </ac:picMkLst>
        </pc:picChg>
        <pc:picChg chg="add mod modCrop">
          <ac:chgData name="ENEKO LAZPITA SUINAGA" userId="S::e.lazpita@upm.es::03ca8ae1-9a00-4a22-9561-fb3a3d760218" providerId="AD" clId="Web-{71DF4B65-E6D7-4A40-9861-27C710E2C48D}" dt="2024-11-11T14:40:34.037" v="154" actId="1076"/>
          <ac:picMkLst>
            <pc:docMk/>
            <pc:sldMk cId="445727411" sldId="356"/>
            <ac:picMk id="8" creationId="{B63DD5B5-584B-55A5-7F37-51D114F1B2A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3"/>
          <ac:picMkLst>
            <pc:docMk/>
            <pc:sldMk cId="445727411" sldId="356"/>
            <ac:picMk id="1057" creationId="{650B79F2-0A7A-CD87-14F2-EB98A439E48A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2"/>
          <ac:picMkLst>
            <pc:docMk/>
            <pc:sldMk cId="445727411" sldId="356"/>
            <ac:picMk id="1058" creationId="{6A978CC3-1ED2-DE12-667E-8ABA553C48B2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9"/>
          <ac:picMkLst>
            <pc:docMk/>
            <pc:sldMk cId="445727411" sldId="356"/>
            <ac:picMk id="1062" creationId="{7BC4617D-ADEB-7A87-6350-CDF9A203B9AB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7"/>
          <ac:picMkLst>
            <pc:docMk/>
            <pc:sldMk cId="445727411" sldId="356"/>
            <ac:picMk id="1070" creationId="{D3F231D0-F842-A510-11FD-05A746FE241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4"/>
          <ac:picMkLst>
            <pc:docMk/>
            <pc:sldMk cId="445727411" sldId="356"/>
            <ac:picMk id="1073" creationId="{59A23369-BF2E-5AEA-FB9B-44491169C031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1"/>
          <ac:picMkLst>
            <pc:docMk/>
            <pc:sldMk cId="445727411" sldId="356"/>
            <ac:picMk id="1078" creationId="{5BB2DB62-234A-10B9-4181-C7735E0FF50C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0"/>
          <ac:picMkLst>
            <pc:docMk/>
            <pc:sldMk cId="445727411" sldId="356"/>
            <ac:picMk id="1079" creationId="{975BF301-9222-FFC2-F95E-133AD3D7837F}"/>
          </ac:picMkLst>
        </pc:picChg>
        <pc:cxnChg chg="add del mod">
          <ac:chgData name="ENEKO LAZPITA SUINAGA" userId="S::e.lazpita@upm.es::03ca8ae1-9a00-4a22-9561-fb3a3d760218" providerId="AD" clId="Web-{71DF4B65-E6D7-4A40-9861-27C710E2C48D}" dt="2024-11-11T14:50:54.302" v="319"/>
          <ac:cxnSpMkLst>
            <pc:docMk/>
            <pc:sldMk cId="445727411" sldId="356"/>
            <ac:cxnSpMk id="28" creationId="{FA8EDFBA-AE50-223D-A264-07DC599FA5B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191" v="237"/>
        <pc:sldMkLst>
          <pc:docMk/>
          <pc:sldMk cId="731747118" sldId="357"/>
        </pc:sldMkLst>
      </pc:sldChg>
      <pc:sldChg chg="addSp delSp modSp add replId addAnim">
        <pc:chgData name="ENEKO LAZPITA SUINAGA" userId="S::e.lazpita@upm.es::03ca8ae1-9a00-4a22-9561-fb3a3d760218" providerId="AD" clId="Web-{71DF4B65-E6D7-4A40-9861-27C710E2C48D}" dt="2024-11-11T15:32:34.214" v="480"/>
        <pc:sldMkLst>
          <pc:docMk/>
          <pc:sldMk cId="3812425577" sldId="357"/>
        </pc:sldMkLst>
        <pc:spChg chg="add">
          <ac:chgData name="ENEKO LAZPITA SUINAGA" userId="S::e.lazpita@upm.es::03ca8ae1-9a00-4a22-9561-fb3a3d760218" providerId="AD" clId="Web-{71DF4B65-E6D7-4A40-9861-27C710E2C48D}" dt="2024-11-11T15:32:34.214" v="480"/>
          <ac:spMkLst>
            <pc:docMk/>
            <pc:sldMk cId="3812425577" sldId="357"/>
            <ac:spMk id="7" creationId="{2DCA9DAA-AB24-972D-DD38-2E9E2EC1032C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32:33.917" v="479"/>
          <ac:spMkLst>
            <pc:docMk/>
            <pc:sldMk cId="3812425577" sldId="357"/>
            <ac:spMk id="11" creationId="{93E22790-266B-D8BB-8A77-D4782E28EF49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3"/>
          <ac:spMkLst>
            <pc:docMk/>
            <pc:sldMk cId="3812425577" sldId="357"/>
            <ac:spMk id="17" creationId="{D5877882-01E7-5769-1D92-D3766DFE3A3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2"/>
          <ac:spMkLst>
            <pc:docMk/>
            <pc:sldMk cId="3812425577" sldId="357"/>
            <ac:spMk id="20" creationId="{445FC75E-E5F8-77F5-FFD3-9F18844C04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1"/>
          <ac:spMkLst>
            <pc:docMk/>
            <pc:sldMk cId="3812425577" sldId="357"/>
            <ac:spMk id="21" creationId="{14FEB922-0CA3-45E2-CBE4-6DBBED4E4545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0"/>
          <ac:spMkLst>
            <pc:docMk/>
            <pc:sldMk cId="3812425577" sldId="357"/>
            <ac:spMk id="24" creationId="{4026A5C7-B97F-781B-0ED7-0266B186F92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9"/>
          <ac:spMkLst>
            <pc:docMk/>
            <pc:sldMk cId="3812425577" sldId="357"/>
            <ac:spMk id="25" creationId="{28ECF802-9104-8026-9D37-2DF93D6CDCC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8"/>
          <ac:spMkLst>
            <pc:docMk/>
            <pc:sldMk cId="3812425577" sldId="357"/>
            <ac:spMk id="26" creationId="{5F2D9DC0-F34E-ABA6-F50C-EFAFF36D6B5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7"/>
          <ac:spMkLst>
            <pc:docMk/>
            <pc:sldMk cId="3812425577" sldId="357"/>
            <ac:spMk id="27" creationId="{AADC4FDF-16F4-ADA1-91A3-002E34E2950F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6"/>
          <ac:spMkLst>
            <pc:docMk/>
            <pc:sldMk cId="3812425577" sldId="357"/>
            <ac:spMk id="29" creationId="{739A8E08-0ADD-251B-7C81-7790A8419E54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5"/>
          <ac:spMkLst>
            <pc:docMk/>
            <pc:sldMk cId="3812425577" sldId="357"/>
            <ac:spMk id="30" creationId="{8D8E15CC-DDD1-7777-0B60-A02398E1EC0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4"/>
          <ac:spMkLst>
            <pc:docMk/>
            <pc:sldMk cId="3812425577" sldId="357"/>
            <ac:spMk id="31" creationId="{343342FB-DECC-8D52-927B-3B8745D285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3"/>
          <ac:spMkLst>
            <pc:docMk/>
            <pc:sldMk cId="3812425577" sldId="357"/>
            <ac:spMk id="32" creationId="{DB6FF821-1CDB-0AB1-FCAE-25E9768A2A5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2"/>
          <ac:spMkLst>
            <pc:docMk/>
            <pc:sldMk cId="3812425577" sldId="357"/>
            <ac:spMk id="34" creationId="{4F07F23A-31A0-8197-FE56-98A3F68F55A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1"/>
          <ac:spMkLst>
            <pc:docMk/>
            <pc:sldMk cId="3812425577" sldId="357"/>
            <ac:spMk id="35" creationId="{0B4B8D33-CBBA-7210-2526-8EB48B54E81D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0"/>
          <ac:spMkLst>
            <pc:docMk/>
            <pc:sldMk cId="3812425577" sldId="357"/>
            <ac:spMk id="36" creationId="{4FC09BB3-A833-B2B6-87AC-EACCFB97A3DB}"/>
          </ac:spMkLst>
        </pc:spChg>
        <pc:picChg chg="add mod">
          <ac:chgData name="ENEKO LAZPITA SUINAGA" userId="S::e.lazpita@upm.es::03ca8ae1-9a00-4a22-9561-fb3a3d760218" providerId="AD" clId="Web-{71DF4B65-E6D7-4A40-9861-27C710E2C48D}" dt="2024-11-11T15:31:27.648" v="470" actId="1076"/>
          <ac:picMkLst>
            <pc:docMk/>
            <pc:sldMk cId="3812425577" sldId="357"/>
            <ac:picMk id="2" creationId="{B8A6B0A9-2261-3444-E721-83A2ADCEE721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26.882" v="469" actId="1076"/>
          <ac:picMkLst>
            <pc:docMk/>
            <pc:sldMk cId="3812425577" sldId="357"/>
            <ac:picMk id="3" creationId="{8611F96A-6165-3E0F-F9D6-902DBAAAAC1A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0.523" v="473" actId="1076"/>
          <ac:picMkLst>
            <pc:docMk/>
            <pc:sldMk cId="3812425577" sldId="357"/>
            <ac:picMk id="4" creationId="{5D2E7A58-638F-D095-0BD2-337BF3293615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1.195" v="474" actId="1076"/>
          <ac:picMkLst>
            <pc:docMk/>
            <pc:sldMk cId="3812425577" sldId="357"/>
            <ac:picMk id="5" creationId="{C4001576-90F9-6F6E-2245-D657D7FDE87E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4:55.128" v="236"/>
        <pc:sldMkLst>
          <pc:docMk/>
          <pc:sldMk cId="702056766" sldId="365"/>
        </pc:sldMkLst>
      </pc:sldChg>
    </pc:docChg>
  </pc:docChgLst>
  <pc:docChgLst>
    <pc:chgData name="ENEKO LAZPITA SUINAGA" userId="03ca8ae1-9a00-4a22-9561-fb3a3d760218" providerId="ADAL" clId="{389B0BF7-7A7B-471A-B622-F1E388D3930A}"/>
    <pc:docChg chg="undo redo custSel addSld delSld modSld">
      <pc:chgData name="ENEKO LAZPITA SUINAGA" userId="03ca8ae1-9a00-4a22-9561-fb3a3d760218" providerId="ADAL" clId="{389B0BF7-7A7B-471A-B622-F1E388D3930A}" dt="2024-11-25T11:46:42.022" v="6080" actId="1076"/>
      <pc:docMkLst>
        <pc:docMk/>
      </pc:docMkLst>
      <pc:sldChg chg="del">
        <pc:chgData name="ENEKO LAZPITA SUINAGA" userId="03ca8ae1-9a00-4a22-9561-fb3a3d760218" providerId="ADAL" clId="{389B0BF7-7A7B-471A-B622-F1E388D3930A}" dt="2024-11-11T19:20:53.805" v="814" actId="47"/>
        <pc:sldMkLst>
          <pc:docMk/>
          <pc:sldMk cId="2968825527" sldId="274"/>
        </pc:sldMkLst>
      </pc:sldChg>
      <pc:sldChg chg="addSp modSp del mod">
        <pc:chgData name="ENEKO LAZPITA SUINAGA" userId="03ca8ae1-9a00-4a22-9561-fb3a3d760218" providerId="ADAL" clId="{389B0BF7-7A7B-471A-B622-F1E388D3930A}" dt="2024-11-12T13:48:22.662" v="3041" actId="47"/>
        <pc:sldMkLst>
          <pc:docMk/>
          <pc:sldMk cId="2648607996" sldId="313"/>
        </pc:sldMkLst>
        <pc:spChg chg="mod">
          <ac:chgData name="ENEKO LAZPITA SUINAGA" userId="03ca8ae1-9a00-4a22-9561-fb3a3d760218" providerId="ADAL" clId="{389B0BF7-7A7B-471A-B622-F1E388D3930A}" dt="2024-11-12T13:46:31.322" v="2988" actId="1076"/>
          <ac:spMkLst>
            <pc:docMk/>
            <pc:sldMk cId="2648607996" sldId="313"/>
            <ac:spMk id="12" creationId="{FE0DA456-24B4-BD89-712C-83DAC23AEE4F}"/>
          </ac:spMkLst>
        </pc:spChg>
        <pc:picChg chg="add mod">
          <ac:chgData name="ENEKO LAZPITA SUINAGA" userId="03ca8ae1-9a00-4a22-9561-fb3a3d760218" providerId="ADAL" clId="{389B0BF7-7A7B-471A-B622-F1E388D3930A}" dt="2024-11-12T13:42:15.382" v="2911" actId="1076"/>
          <ac:picMkLst>
            <pc:docMk/>
            <pc:sldMk cId="2648607996" sldId="313"/>
            <ac:picMk id="2" creationId="{C9FC44B1-89CC-8869-E2FF-7C7EBCB4E6EE}"/>
          </ac:picMkLst>
        </pc:picChg>
      </pc:sldChg>
      <pc:sldChg chg="modSp mod">
        <pc:chgData name="ENEKO LAZPITA SUINAGA" userId="03ca8ae1-9a00-4a22-9561-fb3a3d760218" providerId="ADAL" clId="{389B0BF7-7A7B-471A-B622-F1E388D3930A}" dt="2024-11-11T17:58:01.509" v="4" actId="1582"/>
        <pc:sldMkLst>
          <pc:docMk/>
          <pc:sldMk cId="3797555292" sldId="347"/>
        </pc:sldMkLst>
        <pc:spChg chg="mod">
          <ac:chgData name="ENEKO LAZPITA SUINAGA" userId="03ca8ae1-9a00-4a22-9561-fb3a3d760218" providerId="ADAL" clId="{389B0BF7-7A7B-471A-B622-F1E388D3930A}" dt="2024-11-11T17:58:01.509" v="4" actId="1582"/>
          <ac:spMkLst>
            <pc:docMk/>
            <pc:sldMk cId="3797555292" sldId="347"/>
            <ac:spMk id="4" creationId="{C7B84DA2-E984-719B-11F2-0D9415EC6E23}"/>
          </ac:spMkLst>
        </pc:spChg>
      </pc:sldChg>
      <pc:sldChg chg="addSp delSp modSp del mod modAnim">
        <pc:chgData name="ENEKO LAZPITA SUINAGA" userId="03ca8ae1-9a00-4a22-9561-fb3a3d760218" providerId="ADAL" clId="{389B0BF7-7A7B-471A-B622-F1E388D3930A}" dt="2024-11-11T19:40:37.341" v="1034" actId="47"/>
        <pc:sldMkLst>
          <pc:docMk/>
          <pc:sldMk cId="892350539" sldId="351"/>
        </pc:sldMkLst>
        <pc:spChg chg="add del mod">
          <ac:chgData name="ENEKO LAZPITA SUINAGA" userId="03ca8ae1-9a00-4a22-9561-fb3a3d760218" providerId="ADAL" clId="{389B0BF7-7A7B-471A-B622-F1E388D3930A}" dt="2024-11-11T18:59:05.557" v="622" actId="478"/>
          <ac:spMkLst>
            <pc:docMk/>
            <pc:sldMk cId="892350539" sldId="351"/>
            <ac:spMk id="10" creationId="{968714B7-CC74-2794-5E6B-8BDB38605B7A}"/>
          </ac:spMkLst>
        </pc:spChg>
        <pc:spChg chg="del">
          <ac:chgData name="ENEKO LAZPITA SUINAGA" userId="03ca8ae1-9a00-4a22-9561-fb3a3d760218" providerId="ADAL" clId="{389B0BF7-7A7B-471A-B622-F1E388D3930A}" dt="2024-11-11T18:57:24.334" v="451" actId="478"/>
          <ac:spMkLst>
            <pc:docMk/>
            <pc:sldMk cId="892350539" sldId="351"/>
            <ac:spMk id="12" creationId="{D11173AE-10E1-F74C-2279-47F32492D35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3" creationId="{28FF6EDA-4EED-D275-8402-707715BC4100}"/>
          </ac:spMkLst>
        </pc:spChg>
        <pc:spChg chg="del">
          <ac:chgData name="ENEKO LAZPITA SUINAGA" userId="03ca8ae1-9a00-4a22-9561-fb3a3d760218" providerId="ADAL" clId="{389B0BF7-7A7B-471A-B622-F1E388D3930A}" dt="2024-11-11T18:57:22.208" v="450" actId="478"/>
          <ac:spMkLst>
            <pc:docMk/>
            <pc:sldMk cId="892350539" sldId="351"/>
            <ac:spMk id="14" creationId="{1CBC54FA-C474-EF11-53BC-2958EDEE7E1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5" creationId="{C566272F-7FCE-A2E6-CB0F-663A110F914F}"/>
          </ac:spMkLst>
        </pc:spChg>
        <pc:spChg chg="add mo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20" creationId="{62BDDF88-65BF-F404-7338-C127FD2DD030}"/>
          </ac:spMkLst>
        </pc:spChg>
        <pc:spChg chg="add del">
          <ac:chgData name="ENEKO LAZPITA SUINAGA" userId="03ca8ae1-9a00-4a22-9561-fb3a3d760218" providerId="ADAL" clId="{389B0BF7-7A7B-471A-B622-F1E388D3930A}" dt="2024-11-11T19:01:57.031" v="652" actId="478"/>
          <ac:spMkLst>
            <pc:docMk/>
            <pc:sldMk cId="892350539" sldId="351"/>
            <ac:spMk id="54" creationId="{CC106EF2-8C7D-A7C9-B685-DFD198573810}"/>
          </ac:spMkLst>
        </pc:spChg>
        <pc:spChg chg="mod topLvl">
          <ac:chgData name="ENEKO LAZPITA SUINAGA" userId="03ca8ae1-9a00-4a22-9561-fb3a3d760218" providerId="ADAL" clId="{389B0BF7-7A7B-471A-B622-F1E388D3930A}" dt="2024-11-11T19:15:55.659" v="779" actId="164"/>
          <ac:spMkLst>
            <pc:docMk/>
            <pc:sldMk cId="892350539" sldId="351"/>
            <ac:spMk id="72" creationId="{4DAEFDDA-1A20-3166-3119-C0A5014ECEF7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4" creationId="{DE9408F3-0E28-6F0A-E441-298FF21AF8C2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5" creationId="{025ACAC4-B677-2F83-0856-5D71A1180973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6" creationId="{A046D7FB-78CA-A719-09D3-373964945F6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7" creationId="{C514E8FF-A3B3-2768-D2A8-C2DC63573D0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8" creationId="{789B89FD-9B44-A3C6-7278-6128E3A41460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9" creationId="{AD528B01-DFBD-73F6-4B06-9D221D96551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0" creationId="{5D773D5D-9CC9-0526-4062-C2ED2019C648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1" creationId="{0A8755F6-410B-2EBD-1C15-B1A4DF97531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2" creationId="{6782D86C-E175-26D1-7630-ECD3C1A8491A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7" creationId="{F846C6A2-E37A-9EF4-AE6C-A80C2C6BB42A}"/>
          </ac:spMkLst>
        </pc:spChg>
        <pc:spChg chg="add del mod topLvl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01" creationId="{5DF1F26E-14D9-88D6-4B79-35F8F7293610}"/>
          </ac:spMkLst>
        </pc:spChg>
        <pc:spChg chg="add del mod">
          <ac:chgData name="ENEKO LAZPITA SUINAGA" userId="03ca8ae1-9a00-4a22-9561-fb3a3d760218" providerId="ADAL" clId="{389B0BF7-7A7B-471A-B622-F1E388D3930A}" dt="2024-11-11T19:07:20.675" v="677" actId="478"/>
          <ac:spMkLst>
            <pc:docMk/>
            <pc:sldMk cId="892350539" sldId="351"/>
            <ac:spMk id="114" creationId="{21E26FBB-7461-D20B-13BF-851F8D29228A}"/>
          </ac:spMkLst>
        </pc:spChg>
        <pc:spChg chg="add del">
          <ac:chgData name="ENEKO LAZPITA SUINAGA" userId="03ca8ae1-9a00-4a22-9561-fb3a3d760218" providerId="ADAL" clId="{389B0BF7-7A7B-471A-B622-F1E388D3930A}" dt="2024-11-11T19:07:32.756" v="679" actId="478"/>
          <ac:spMkLst>
            <pc:docMk/>
            <pc:sldMk cId="892350539" sldId="351"/>
            <ac:spMk id="115" creationId="{D268E3B3-EAF4-4C84-43AB-730B7A867267}"/>
          </ac:spMkLst>
        </pc:spChg>
        <pc:spChg chg="add del mod">
          <ac:chgData name="ENEKO LAZPITA SUINAGA" userId="03ca8ae1-9a00-4a22-9561-fb3a3d760218" providerId="ADAL" clId="{389B0BF7-7A7B-471A-B622-F1E388D3930A}" dt="2024-11-11T19:09:52.980" v="703" actId="478"/>
          <ac:spMkLst>
            <pc:docMk/>
            <pc:sldMk cId="892350539" sldId="351"/>
            <ac:spMk id="116" creationId="{47C7FF74-A564-80EB-42BD-19A2AD40E64A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17" creationId="{626032D3-E3E3-BD40-B878-A1FBAC8EAC6D}"/>
          </ac:spMkLst>
        </pc:spChg>
        <pc:spChg chg="add del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1" creationId="{94C187DC-8081-DADE-B4DB-290553478D5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2" creationId="{39F4D81B-B810-9F2E-B958-C9F0055E75D3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3" creationId="{3B2768CC-C5BD-01B1-F93A-A7B78071AC65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4" creationId="{372D3CC9-7F82-F839-1708-CDBF91A2463C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5" creationId="{7A887B15-836A-AC69-E720-06C7A6756D2A}"/>
          </ac:spMkLst>
        </pc:spChg>
        <pc:spChg chg="add del mod ord">
          <ac:chgData name="ENEKO LAZPITA SUINAGA" userId="03ca8ae1-9a00-4a22-9561-fb3a3d760218" providerId="ADAL" clId="{389B0BF7-7A7B-471A-B622-F1E388D3930A}" dt="2024-11-11T19:28:14.550" v="861" actId="478"/>
          <ac:spMkLst>
            <pc:docMk/>
            <pc:sldMk cId="892350539" sldId="351"/>
            <ac:spMk id="126" creationId="{EEC7E961-B2FC-F235-D5C8-C77876C1A34D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7" creationId="{E24CC08E-FDA9-6570-6980-79FC214A22D4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8" creationId="{5D1ED619-BF10-F892-7130-B733CD14902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9" creationId="{E8296927-EDA9-EA8C-6932-B590903CFBF8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5" creationId="{8E79DF51-0239-5169-F9A9-EBA193BDAD15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9" creationId="{73466741-4B77-D6E1-4B88-FF9FB152E482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53" creationId="{D16730FC-198F-B104-5088-CC3D7D95D64F}"/>
          </ac:spMkLst>
        </pc:spChg>
        <pc:spChg chg="del mod topLvl">
          <ac:chgData name="ENEKO LAZPITA SUINAGA" userId="03ca8ae1-9a00-4a22-9561-fb3a3d760218" providerId="ADAL" clId="{389B0BF7-7A7B-471A-B622-F1E388D3930A}" dt="2024-11-11T19:29:41.901" v="893" actId="478"/>
          <ac:spMkLst>
            <pc:docMk/>
            <pc:sldMk cId="892350539" sldId="351"/>
            <ac:spMk id="164" creationId="{289227C3-C16F-C9FF-4FDC-3DD08A1A9418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6" creationId="{3E9BB183-7CAA-F664-D835-B16CD5118DA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7" creationId="{04167E06-3BCB-A154-5097-E5E3F887E980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8" creationId="{265A44A7-0CBC-13D7-D873-3862DC66D4E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9" creationId="{8AD3A980-89FB-D529-6371-87D29713AEBA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70" creationId="{FCCC91E4-9DC7-8680-631A-F87E75394BA5}"/>
          </ac:spMkLst>
        </pc:spChg>
        <pc:spChg chg="add del mod">
          <ac:chgData name="ENEKO LAZPITA SUINAGA" userId="03ca8ae1-9a00-4a22-9561-fb3a3d760218" providerId="ADAL" clId="{389B0BF7-7A7B-471A-B622-F1E388D3930A}" dt="2024-11-11T19:31:53.476" v="916" actId="478"/>
          <ac:spMkLst>
            <pc:docMk/>
            <pc:sldMk cId="892350539" sldId="351"/>
            <ac:spMk id="171" creationId="{1E6540C3-5F89-F213-02F4-FD4CB0676FAB}"/>
          </ac:spMkLst>
        </pc:spChg>
        <pc:spChg chg="add del mod">
          <ac:chgData name="ENEKO LAZPITA SUINAGA" userId="03ca8ae1-9a00-4a22-9561-fb3a3d760218" providerId="ADAL" clId="{389B0BF7-7A7B-471A-B622-F1E388D3930A}" dt="2024-11-11T19:31:51.858" v="915" actId="478"/>
          <ac:spMkLst>
            <pc:docMk/>
            <pc:sldMk cId="892350539" sldId="351"/>
            <ac:spMk id="172" creationId="{BFD07319-489B-13F8-5CA3-D60EA2A2AF86}"/>
          </ac:spMkLst>
        </pc:spChg>
        <pc:spChg chg="add mod">
          <ac:chgData name="ENEKO LAZPITA SUINAGA" userId="03ca8ae1-9a00-4a22-9561-fb3a3d760218" providerId="ADAL" clId="{389B0BF7-7A7B-471A-B622-F1E388D3930A}" dt="2024-11-11T19:31:43.368" v="912" actId="1076"/>
          <ac:spMkLst>
            <pc:docMk/>
            <pc:sldMk cId="892350539" sldId="351"/>
            <ac:spMk id="173" creationId="{5C7A7910-AAA6-E337-BF7E-82A0652E3EC4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4" creationId="{884D5395-E906-1377-8379-DC2E1091CCB8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6" creationId="{FE2F7D1F-089F-FA15-81BF-F535502FA7E9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7" creationId="{E514149A-0B97-4AFF-4E3A-3C1A0BDA5640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8" creationId="{0138CE23-AE0D-4537-AC8A-B866B7E586B2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9" creationId="{E6286219-2A3D-419F-535D-2FA3F924D88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3" creationId="{7DBDA634-2B85-5C2B-EF0F-370B7C501E53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5" creationId="{56303CA5-EE36-869D-4752-DC46044E37AB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6" creationId="{3116562F-BEF1-EE94-4F90-2333090E0708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7" creationId="{C3E7B12B-F8FB-6130-9CF2-5DF921D30ED7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8" creationId="{CBDC8DE8-08A7-2859-C7DB-76B6FE79030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9" creationId="{C3BD2F67-B259-1A0A-1FE9-7C2435F063A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0" creationId="{C9009374-B7D4-9907-25C5-172B3CDBF89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1" creationId="{80085E85-564B-1FBE-ADDC-29D45B3162D9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2" creationId="{31E47A60-8ABA-4F8E-987C-5AAB028282DA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1" creationId="{F15ECD78-B881-8913-49B4-AD346A1D5AA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2" creationId="{50C58486-3231-70F9-CD9A-1A16D1E1EC1E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3" creationId="{7E900513-57E5-7E82-4E94-01BE7EF764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4" creationId="{215A73E3-2282-4E1A-6357-89B8FC39C7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5" creationId="{51DF10BA-1F04-B7DD-3DB6-E5F31328A31F}"/>
          </ac:spMkLst>
        </pc:s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9" creationId="{7D84A22A-3301-8889-D736-5E7E7C3BDB45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53" creationId="{99AE1300-C21A-B2D6-D91C-CA49579557D0}"/>
          </ac:grpSpMkLst>
        </pc:grpChg>
        <pc:grpChg chg="del">
          <ac:chgData name="ENEKO LAZPITA SUINAGA" userId="03ca8ae1-9a00-4a22-9561-fb3a3d760218" providerId="ADAL" clId="{389B0BF7-7A7B-471A-B622-F1E388D3930A}" dt="2024-11-11T19:13:31.473" v="742" actId="165"/>
          <ac:grpSpMkLst>
            <pc:docMk/>
            <pc:sldMk cId="892350539" sldId="351"/>
            <ac:grpSpMk id="71" creationId="{AEDC6F8F-58BA-4523-884C-524BCCB66182}"/>
          </ac:grpSpMkLst>
        </pc:grpChg>
        <pc:grpChg chg="del mod topLvl">
          <ac:chgData name="ENEKO LAZPITA SUINAGA" userId="03ca8ae1-9a00-4a22-9561-fb3a3d760218" providerId="ADAL" clId="{389B0BF7-7A7B-471A-B622-F1E388D3930A}" dt="2024-11-11T19:13:34.068" v="743" actId="478"/>
          <ac:grpSpMkLst>
            <pc:docMk/>
            <pc:sldMk cId="892350539" sldId="351"/>
            <ac:grpSpMk id="73" creationId="{41BEFEE9-5EE7-EB47-795A-92AFF09F998B}"/>
          </ac:grpSpMkLst>
        </pc:grpChg>
        <pc:grpChg chg="del">
          <ac:chgData name="ENEKO LAZPITA SUINAGA" userId="03ca8ae1-9a00-4a22-9561-fb3a3d760218" providerId="ADAL" clId="{389B0BF7-7A7B-471A-B622-F1E388D3930A}" dt="2024-11-11T19:37:11.372" v="1006" actId="165"/>
          <ac:grpSpMkLst>
            <pc:docMk/>
            <pc:sldMk cId="892350539" sldId="351"/>
            <ac:grpSpMk id="100" creationId="{1535B7D9-8166-91B7-E220-DA5891558D03}"/>
          </ac:grpSpMkLst>
        </pc:grpChg>
        <pc:grpChg chg="add del mod topLvl">
          <ac:chgData name="ENEKO LAZPITA SUINAGA" userId="03ca8ae1-9a00-4a22-9561-fb3a3d760218" providerId="ADAL" clId="{389B0BF7-7A7B-471A-B622-F1E388D3930A}" dt="2024-11-11T19:37:23.391" v="1013" actId="478"/>
          <ac:grpSpMkLst>
            <pc:docMk/>
            <pc:sldMk cId="892350539" sldId="351"/>
            <ac:grpSpMk id="102" creationId="{A02460C5-418C-C473-9AE3-BD4060FCE5BF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13" creationId="{ABF12080-DD2C-76BC-0390-AB503E03C633}"/>
          </ac:grpSpMkLst>
        </pc:grpChg>
        <pc:grpChg chg="add mod">
          <ac:chgData name="ENEKO LAZPITA SUINAGA" userId="03ca8ae1-9a00-4a22-9561-fb3a3d760218" providerId="ADAL" clId="{389B0BF7-7A7B-471A-B622-F1E388D3930A}" dt="2024-11-11T19:15:55.659" v="779" actId="164"/>
          <ac:grpSpMkLst>
            <pc:docMk/>
            <pc:sldMk cId="892350539" sldId="351"/>
            <ac:grpSpMk id="118" creationId="{E95CE02C-4210-249F-BD97-23FBD2008415}"/>
          </ac:grpSpMkLst>
        </pc:grpChg>
        <pc:grpChg chg="add mod">
          <ac:chgData name="ENEKO LAZPITA SUINAGA" userId="03ca8ae1-9a00-4a22-9561-fb3a3d760218" providerId="ADAL" clId="{389B0BF7-7A7B-471A-B622-F1E388D3930A}" dt="2024-11-11T19:38:45.128" v="1025" actId="14100"/>
          <ac:grpSpMkLst>
            <pc:docMk/>
            <pc:sldMk cId="892350539" sldId="351"/>
            <ac:grpSpMk id="119" creationId="{0357EDB1-7C80-36E9-5A10-63BD557B8766}"/>
          </ac:grpSpMkLst>
        </pc:grpChg>
        <pc:grpChg chg="add del mod">
          <ac:chgData name="ENEKO LAZPITA SUINAGA" userId="03ca8ae1-9a00-4a22-9561-fb3a3d760218" providerId="ADAL" clId="{389B0BF7-7A7B-471A-B622-F1E388D3930A}" dt="2024-11-11T19:29:41.901" v="893" actId="478"/>
          <ac:grpSpMkLst>
            <pc:docMk/>
            <pc:sldMk cId="892350539" sldId="351"/>
            <ac:grpSpMk id="163" creationId="{4ED0F375-29AB-6D43-ACF7-4FF2AB25D2BB}"/>
          </ac:grpSpMkLst>
        </pc:grpChg>
        <pc:grpChg chg="add mod">
          <ac:chgData name="ENEKO LAZPITA SUINAGA" userId="03ca8ae1-9a00-4a22-9561-fb3a3d760218" providerId="ADAL" clId="{389B0BF7-7A7B-471A-B622-F1E388D3930A}" dt="2024-11-11T19:35:51.669" v="992" actId="14100"/>
          <ac:grpSpMkLst>
            <pc:docMk/>
            <pc:sldMk cId="892350539" sldId="351"/>
            <ac:grpSpMk id="243" creationId="{7B3A92D7-C067-8970-7814-F81F53E2D110}"/>
          </ac:grpSpMkLst>
        </pc:grpChg>
        <pc:grpChg chg="mod">
          <ac:chgData name="ENEKO LAZPITA SUINAGA" userId="03ca8ae1-9a00-4a22-9561-fb3a3d760218" providerId="ADAL" clId="{389B0BF7-7A7B-471A-B622-F1E388D3930A}" dt="2024-11-11T19:35:37.048" v="990"/>
          <ac:grpSpMkLst>
            <pc:docMk/>
            <pc:sldMk cId="892350539" sldId="351"/>
            <ac:grpSpMk id="245" creationId="{B6E5477F-CF23-E147-6CE3-3D027719D91D}"/>
          </ac:grpSpMkLst>
        </pc:grpChg>
        <pc:grpChg chg="add mod topLvl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0" creationId="{225DFA9C-9B0B-63C2-58D7-01177CF8E031}"/>
          </ac:grpSpMkLst>
        </pc:grpChg>
        <pc:grpChg chg="add del mod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1" creationId="{00860E00-EA09-F05D-9A6D-F7C54D015FFB}"/>
          </ac:grpSpMkLst>
        </pc:grpChg>
        <pc:grpChg chg="add mod">
          <ac:chgData name="ENEKO LAZPITA SUINAGA" userId="03ca8ae1-9a00-4a22-9561-fb3a3d760218" providerId="ADAL" clId="{389B0BF7-7A7B-471A-B622-F1E388D3930A}" dt="2024-11-11T19:38:09.164" v="1024" actId="1076"/>
          <ac:grpSpMkLst>
            <pc:docMk/>
            <pc:sldMk cId="892350539" sldId="351"/>
            <ac:grpSpMk id="252" creationId="{8A24C0CE-D277-8597-BCE5-89247EBC4F04}"/>
          </ac:grpSpMkLst>
        </pc:grpChg>
        <pc:grpChg chg="mod">
          <ac:chgData name="ENEKO LAZPITA SUINAGA" userId="03ca8ae1-9a00-4a22-9561-fb3a3d760218" providerId="ADAL" clId="{389B0BF7-7A7B-471A-B622-F1E388D3930A}" dt="2024-11-11T19:38:04.308" v="1021"/>
          <ac:grpSpMkLst>
            <pc:docMk/>
            <pc:sldMk cId="892350539" sldId="351"/>
            <ac:grpSpMk id="254" creationId="{C325E31A-88DE-A4CA-789E-59FC9F161E29}"/>
          </ac:grpSpMkLst>
        </pc:grp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3" creationId="{50365D10-C9C5-1439-88BA-FD439768785E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4" creationId="{99FFECBC-CD56-C16F-A611-5A988B6DBCC6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5" creationId="{2765B0C0-C453-0527-9445-717290D0D971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6" creationId="{B71409A2-9963-B4F5-01B0-6E95386FB257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7" creationId="{C814CC23-C0FB-973A-5DC1-ECC4B488B91A}"/>
          </ac:picMkLst>
        </pc:picChg>
        <pc:picChg chg="del">
          <ac:chgData name="ENEKO LAZPITA SUINAGA" userId="03ca8ae1-9a00-4a22-9561-fb3a3d760218" providerId="ADAL" clId="{389B0BF7-7A7B-471A-B622-F1E388D3930A}" dt="2024-11-11T19:37:05.464" v="1005" actId="478"/>
          <ac:picMkLst>
            <pc:docMk/>
            <pc:sldMk cId="892350539" sldId="351"/>
            <ac:picMk id="108" creationId="{6D596928-D5B9-AD50-D280-3159D11322F8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9" creationId="{90F84251-CA2A-5CF0-6559-7CD437F3B6C0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10" creationId="{21A31E63-8EA4-FAE8-B53B-F8414CBD5167}"/>
          </ac:picMkLst>
        </pc:picChg>
        <pc:picChg chg="add del mod">
          <ac:chgData name="ENEKO LAZPITA SUINAGA" userId="03ca8ae1-9a00-4a22-9561-fb3a3d760218" providerId="ADAL" clId="{389B0BF7-7A7B-471A-B622-F1E388D3930A}" dt="2024-11-11T19:24:37.649" v="820" actId="478"/>
          <ac:picMkLst>
            <pc:docMk/>
            <pc:sldMk cId="892350539" sldId="351"/>
            <ac:picMk id="120" creationId="{C9F577B6-6E1D-F520-90A4-E62991CF466F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4" creationId="{4627BAB9-DDB0-3FFA-069A-C3FB24D9E14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8" creationId="{B9B1B9E2-D1EA-656A-BDBC-7D3363AB5026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1" creationId="{F2643A63-9208-9768-A14E-26A3200339B0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2" creationId="{F127E4DB-DF7A-75E8-1ECD-7F46664904B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5" creationId="{2FE9B234-0A4A-6078-84B1-25179A351217}"/>
          </ac:picMkLst>
        </pc:picChg>
        <pc:picChg chg="mod topLvl">
          <ac:chgData name="ENEKO LAZPITA SUINAGA" userId="03ca8ae1-9a00-4a22-9561-fb3a3d760218" providerId="ADAL" clId="{389B0BF7-7A7B-471A-B622-F1E388D3930A}" dt="2024-11-11T19:35:15.917" v="989" actId="1076"/>
          <ac:picMkLst>
            <pc:docMk/>
            <pc:sldMk cId="892350539" sldId="351"/>
            <ac:picMk id="165" creationId="{E246E803-40D1-BC75-9AFD-A902D18BA45A}"/>
          </ac:picMkLst>
        </pc:pic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3" creationId="{FEC846D0-7518-83A7-07DB-EB9E1B36BA4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4" creationId="{36AF4E92-81F8-84E2-FBAF-D9BD748394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5" creationId="{F4853417-5D71-F774-05F7-3482242AC355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6" creationId="{FB10696F-13D4-CEF1-7409-9BEEAA9E1F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8" creationId="{A3D119B4-3F52-FE61-74A3-572802CE5E9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9" creationId="{7623A38E-9F85-9721-6C93-8405E9AA173F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0" creationId="{A1EC50E3-069C-093E-96E4-2009E71EEE1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1" creationId="{6613B7AD-0C05-189B-2A6D-A30D7078B01B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2" creationId="{DC5E030A-703D-A136-AAD2-FA0A900266AD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3" creationId="{D04CB8C4-A31D-1742-FCE8-13AE964C37EC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4" creationId="{43373E97-5B60-8716-D21C-036B76C8B00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5" creationId="{6C3FDC07-7730-90E0-DC47-7BC541A374A1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6" creationId="{F4EE0173-9FFF-AD79-6C79-229BD68FB9B8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7" creationId="{436FE0DB-B43A-02B8-703F-C94A8F1B9CB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8" creationId="{13CB7B32-C5B5-01CA-3F1B-17BA3730496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52" creationId="{00BB1CF4-622E-DDBD-8727-7647ECDE8937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9" creationId="{5BAD011B-F578-DC34-7EB2-5E75BBFEB08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1" creationId="{8FD5D970-5E1C-6591-2FC8-464695FE403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2" creationId="{420A8210-9CF7-0A28-8BE5-A4A52FC50FC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6" creationId="{2E8E6AE2-9F29-436A-0343-88D187255F8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9" creationId="{9C263D32-50D1-B59F-A758-61DFF97DCF5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2" creationId="{D600C4B0-E3F8-8885-DACC-E83AC012472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7" creationId="{51536D2D-64D6-B2CD-5DA3-FD13CB9C00C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6" creationId="{D9522339-0686-8540-12D2-A26BD3DC9915}"/>
          </ac:cxnSpMkLst>
        </pc:cxnChg>
        <pc:cxnChg chg="add del mod">
          <ac:chgData name="ENEKO LAZPITA SUINAGA" userId="03ca8ae1-9a00-4a22-9561-fb3a3d760218" providerId="ADAL" clId="{389B0BF7-7A7B-471A-B622-F1E388D3930A}" dt="2024-11-11T19:29:33.308" v="889" actId="478"/>
          <ac:cxnSpMkLst>
            <pc:docMk/>
            <pc:sldMk cId="892350539" sldId="351"/>
            <ac:cxnSpMk id="157" creationId="{E915EBF2-6D5E-9FAC-9D12-7445B6268B5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8" creationId="{309B7B94-69C3-A92D-34B2-E82625A83A4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4" creationId="{34C6C731-873F-247E-EE08-6C33EF85638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7" creationId="{8313DE14-3960-F79A-9774-CC0C3211FAB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8" creationId="{5FED77DC-1C90-88D9-DB85-B8BF5C574E7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3" creationId="{DAF7B585-90E0-9129-B0B4-7AFD5EDF7EE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4" creationId="{B619BF1F-5A0C-025C-9E1C-C817B5480E5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5" creationId="{6537D867-36D4-F544-342D-9C632270517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2" creationId="{966FDA43-C589-0A37-CAF5-96ADFF43CDF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5" creationId="{E612F188-6719-0E41-231B-818995DF972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8" creationId="{052AB504-31F5-0420-5906-9B7BBFCACD0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9" creationId="{8A9F6FFC-B427-F187-F4E2-9D776AC079B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0" creationId="{4C4BAC68-2F55-4FA2-4856-67947EE30E6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7" creationId="{977DD842-BB10-AF6C-D5E6-8B6D4B5E58B2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8" creationId="{76B00ADC-FCAD-DCA6-81E8-FB594F92D8EB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3" creationId="{3658DC22-559A-AE3A-A07B-1E49A0BB9E9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4" creationId="{CFF95EDF-6B30-13FF-4B65-56AA4C6CB0D6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9" creationId="{D790C6EC-1E95-83C1-D30F-BC9A6BDBEB0D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0" creationId="{95F9FED0-0104-9416-4DA9-D95B1E30BA7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6" creationId="{80804A32-1226-DC3F-9ABF-58A1705B7BB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7" creationId="{E070EA49-3ADF-B43D-8111-CBB1F9F8F5D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33" creationId="{4BA9810D-5B66-08F3-FFBE-66C70A76C0F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3" creationId="{1CDCDACE-C2AD-E072-C6CA-859770CF75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4" creationId="{9BF3BF8E-E938-8A7F-1D95-FCE23CA5DEF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5" creationId="{03FE7C2E-ECAD-9F34-EFE1-6EAE56165AF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6" creationId="{D512680F-AA81-FBB4-F5AE-576F76BED1A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7" creationId="{51ED81A8-FB8B-3622-3F52-75A742979FA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8" creationId="{85F868DD-3F0D-527C-AD8E-D99F3739398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9" creationId="{5D4BD2BA-4D43-EF6B-FBB8-A9FBCB34C0DF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0" creationId="{07404391-14C2-5890-6EA0-92DBB911A92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6" creationId="{2E73C5EF-D32D-9963-ED2B-44C3A7F4274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7" creationId="{C22F2E7B-3881-1161-2320-031B988B0E1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8" creationId="{0147252B-3989-4D00-602D-843B25A599C9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9" creationId="{80BEF651-EB7E-DF04-D5B5-239F9BE5809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0" creationId="{E68B09B5-7657-2ECD-CC25-D95C4C99648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1" creationId="{7EDDBB75-D6E6-3610-BF4F-B25A054607C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2" creationId="{BF5FDC8C-100C-64C3-16ED-AA93096A011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3" creationId="{C496F440-F6A0-4BC6-5BB1-7839F4D8EF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4" creationId="{07A33B99-17BA-5C60-2B4D-5BAED2726E6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5" creationId="{0C720EE9-5426-B9F7-026A-157A0A94165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6" creationId="{2FB4925E-B780-BC88-8C86-DC775D22B6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7" creationId="{26F67AD9-4318-ADB6-330D-EB84262A7C4D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8" creationId="{1AB44C64-C2C3-052E-10C2-8960B77AEF7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9" creationId="{E184EA34-F9FE-CC1B-38F1-006DE205EC3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0" creationId="{42D44213-59E2-14B5-1608-7EB5D1227FCC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1" creationId="{59BCC92B-179C-0983-829A-8C99AE31A4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2" creationId="{A32F9DED-0769-42DA-5B7A-CB17A04B8EC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3" creationId="{B0346C61-3042-BDBA-9235-8C8801DCE39B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4" creationId="{25651DDE-2B11-F7DF-A440-43B7E0FF5AA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5" creationId="{EAD1D444-D91E-E851-DC8C-453BF2A8C23F}"/>
          </ac:cxnSpMkLst>
        </pc:cxnChg>
      </pc:sldChg>
      <pc:sldChg chg="del">
        <pc:chgData name="ENEKO LAZPITA SUINAGA" userId="03ca8ae1-9a00-4a22-9561-fb3a3d760218" providerId="ADAL" clId="{389B0BF7-7A7B-471A-B622-F1E388D3930A}" dt="2024-11-11T19:20:55.200" v="815" actId="47"/>
        <pc:sldMkLst>
          <pc:docMk/>
          <pc:sldMk cId="2453044092" sldId="353"/>
        </pc:sldMkLst>
      </pc:sldChg>
      <pc:sldChg chg="addSp delSp modSp mod">
        <pc:chgData name="ENEKO LAZPITA SUINAGA" userId="03ca8ae1-9a00-4a22-9561-fb3a3d760218" providerId="ADAL" clId="{389B0BF7-7A7B-471A-B622-F1E388D3930A}" dt="2024-11-17T17:09:34.110" v="3120" actId="478"/>
        <pc:sldMkLst>
          <pc:docMk/>
          <pc:sldMk cId="445727411" sldId="356"/>
        </pc:sldMkLst>
        <pc:spChg chg="mod">
          <ac:chgData name="ENEKO LAZPITA SUINAGA" userId="03ca8ae1-9a00-4a22-9561-fb3a3d760218" providerId="ADAL" clId="{389B0BF7-7A7B-471A-B622-F1E388D3930A}" dt="2024-11-11T18:31:41.303" v="218" actId="1582"/>
          <ac:spMkLst>
            <pc:docMk/>
            <pc:sldMk cId="445727411" sldId="356"/>
            <ac:spMk id="12" creationId="{97B249DF-E83B-FD16-4E2C-051F948B2E87}"/>
          </ac:spMkLst>
        </pc:spChg>
        <pc:spChg chg="add del mod topLvl">
          <ac:chgData name="ENEKO LAZPITA SUINAGA" userId="03ca8ae1-9a00-4a22-9561-fb3a3d760218" providerId="ADAL" clId="{389B0BF7-7A7B-471A-B622-F1E388D3930A}" dt="2024-11-11T19:40:11.541" v="1033" actId="164"/>
          <ac:spMkLst>
            <pc:docMk/>
            <pc:sldMk cId="445727411" sldId="356"/>
            <ac:spMk id="15" creationId="{FDC68A45-068E-84FF-95CF-672D78DFE88D}"/>
          </ac:spMkLst>
        </pc:spChg>
        <pc:spChg chg="mod">
          <ac:chgData name="ENEKO LAZPITA SUINAGA" userId="03ca8ae1-9a00-4a22-9561-fb3a3d760218" providerId="ADAL" clId="{389B0BF7-7A7B-471A-B622-F1E388D3930A}" dt="2024-11-12T10:58:19.084" v="2513" actId="962"/>
          <ac:spMkLst>
            <pc:docMk/>
            <pc:sldMk cId="445727411" sldId="356"/>
            <ac:spMk id="17" creationId="{D5877882-01E7-5769-1D92-D3766DFE3A3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0" creationId="{445FC75E-E5F8-77F5-FFD3-9F18844C04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1" creationId="{14FEB922-0CA3-45E2-CBE4-6DBBED4E4545}"/>
          </ac:spMkLst>
        </pc:spChg>
        <pc:spChg chg="mod ord topLvl">
          <ac:chgData name="ENEKO LAZPITA SUINAGA" userId="03ca8ae1-9a00-4a22-9561-fb3a3d760218" providerId="ADAL" clId="{389B0BF7-7A7B-471A-B622-F1E388D3930A}" dt="2024-11-12T08:56:55.945" v="1422" actId="21"/>
          <ac:spMkLst>
            <pc:docMk/>
            <pc:sldMk cId="445727411" sldId="356"/>
            <ac:spMk id="24" creationId="{4026A5C7-B97F-781B-0ED7-0266B186F92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5" creationId="{28ECF802-9104-8026-9D37-2DF93D6CDCC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6" creationId="{5F2D9DC0-F34E-ABA6-F50C-EFAFF36D6B5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7" creationId="{AADC4FDF-16F4-ADA1-91A3-002E34E2950F}"/>
          </ac:spMkLst>
        </pc:spChg>
        <pc:spChg chg="add del mod">
          <ac:chgData name="ENEKO LAZPITA SUINAGA" userId="03ca8ae1-9a00-4a22-9561-fb3a3d760218" providerId="ADAL" clId="{389B0BF7-7A7B-471A-B622-F1E388D3930A}" dt="2024-11-11T18:18:20.884" v="82" actId="478"/>
          <ac:spMkLst>
            <pc:docMk/>
            <pc:sldMk cId="445727411" sldId="356"/>
            <ac:spMk id="28" creationId="{DC9D2087-1DD6-6C53-43BB-08BD04ECDB45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9" creationId="{739A8E08-0ADD-251B-7C81-7790A8419E54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0" creationId="{8D8E15CC-DDD1-7777-0B60-A02398E1EC0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1" creationId="{343342FB-DECC-8D52-927B-3B8745D285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2" creationId="{DB6FF821-1CDB-0AB1-FCAE-25E9768A2A5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4" creationId="{4F07F23A-31A0-8197-FE56-98A3F68F55A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5" creationId="{0B4B8D33-CBBA-7210-2526-8EB48B54E81D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6" creationId="{4FC09BB3-A833-B2B6-87AC-EACCFB97A3DB}"/>
          </ac:spMkLst>
        </pc:spChg>
        <pc:spChg chg="mod topLvl">
          <ac:chgData name="ENEKO LAZPITA SUINAGA" userId="03ca8ae1-9a00-4a22-9561-fb3a3d760218" providerId="ADAL" clId="{389B0BF7-7A7B-471A-B622-F1E388D3930A}" dt="2024-11-11T19:43:36.945" v="1057" actId="164"/>
          <ac:spMkLst>
            <pc:docMk/>
            <pc:sldMk cId="445727411" sldId="356"/>
            <ac:spMk id="1038" creationId="{E63D326C-667C-EA64-F82E-2CE6B35F635B}"/>
          </ac:spMkLst>
        </pc:spChg>
        <pc:spChg chg="mod">
          <ac:chgData name="ENEKO LAZPITA SUINAGA" userId="03ca8ae1-9a00-4a22-9561-fb3a3d760218" providerId="ADAL" clId="{389B0BF7-7A7B-471A-B622-F1E388D3930A}" dt="2024-11-11T18:51:12.343" v="442" actId="165"/>
          <ac:spMkLst>
            <pc:docMk/>
            <pc:sldMk cId="445727411" sldId="356"/>
            <ac:spMk id="1054" creationId="{CD2C4E68-00CE-F1C6-FAE6-A97CAA7BA3BD}"/>
          </ac:spMkLst>
        </pc:spChg>
        <pc:spChg chg="mod">
          <ac:chgData name="ENEKO LAZPITA SUINAGA" userId="03ca8ae1-9a00-4a22-9561-fb3a3d760218" providerId="ADAL" clId="{389B0BF7-7A7B-471A-B622-F1E388D3930A}" dt="2024-11-11T19:50:20.707" v="1063" actId="1076"/>
          <ac:spMkLst>
            <pc:docMk/>
            <pc:sldMk cId="445727411" sldId="356"/>
            <ac:spMk id="1056" creationId="{87768079-71A3-E34A-FC93-08B83B3A6279}"/>
          </ac:spMkLst>
        </pc:spChg>
        <pc:spChg chg="add del mod">
          <ac:chgData name="ENEKO LAZPITA SUINAGA" userId="03ca8ae1-9a00-4a22-9561-fb3a3d760218" providerId="ADAL" clId="{389B0BF7-7A7B-471A-B622-F1E388D3930A}" dt="2024-11-11T18:27:53.849" v="195" actId="478"/>
          <ac:spMkLst>
            <pc:docMk/>
            <pc:sldMk cId="445727411" sldId="356"/>
            <ac:spMk id="1057" creationId="{90CB458E-0E2B-CD1D-7F1A-E21D8272CCFE}"/>
          </ac:spMkLst>
        </pc:spChg>
        <pc:spChg chg="add del mod">
          <ac:chgData name="ENEKO LAZPITA SUINAGA" userId="03ca8ae1-9a00-4a22-9561-fb3a3d760218" providerId="ADAL" clId="{389B0BF7-7A7B-471A-B622-F1E388D3930A}" dt="2024-11-11T18:28:01.774" v="198" actId="478"/>
          <ac:spMkLst>
            <pc:docMk/>
            <pc:sldMk cId="445727411" sldId="356"/>
            <ac:spMk id="1058" creationId="{C2ECA9AB-3D21-843B-D6BC-BEFA838375F3}"/>
          </ac:spMkLst>
        </pc:spChg>
        <pc:spChg chg="add mod">
          <ac:chgData name="ENEKO LAZPITA SUINAGA" userId="03ca8ae1-9a00-4a22-9561-fb3a3d760218" providerId="ADAL" clId="{389B0BF7-7A7B-471A-B622-F1E388D3930A}" dt="2024-11-11T19:55:58.180" v="1122" actId="20577"/>
          <ac:spMkLst>
            <pc:docMk/>
            <pc:sldMk cId="445727411" sldId="356"/>
            <ac:spMk id="1103" creationId="{C84EA58D-2E2E-71B9-7F69-7F0E67B8E2C4}"/>
          </ac:spMkLst>
        </pc:spChg>
        <pc:spChg chg="add mod">
          <ac:chgData name="ENEKO LAZPITA SUINAGA" userId="03ca8ae1-9a00-4a22-9561-fb3a3d760218" providerId="ADAL" clId="{389B0BF7-7A7B-471A-B622-F1E388D3930A}" dt="2024-11-11T19:55:55.259" v="1116" actId="20577"/>
          <ac:spMkLst>
            <pc:docMk/>
            <pc:sldMk cId="445727411" sldId="356"/>
            <ac:spMk id="1104" creationId="{980B5838-CA3B-502C-1D8F-5DDCA06011C8}"/>
          </ac:spMkLst>
        </pc:spChg>
        <pc:spChg chg="mod">
          <ac:chgData name="ENEKO LAZPITA SUINAGA" userId="03ca8ae1-9a00-4a22-9561-fb3a3d760218" providerId="ADAL" clId="{389B0BF7-7A7B-471A-B622-F1E388D3930A}" dt="2024-11-11T18:51:31.691" v="443"/>
          <ac:spMkLst>
            <pc:docMk/>
            <pc:sldMk cId="445727411" sldId="356"/>
            <ac:spMk id="1106" creationId="{C2B7DEE8-A319-54E2-CA1A-FEADFD80C9FA}"/>
          </ac:spMkLst>
        </pc:spChg>
        <pc:spChg chg="add mod">
          <ac:chgData name="ENEKO LAZPITA SUINAGA" userId="03ca8ae1-9a00-4a22-9561-fb3a3d760218" providerId="ADAL" clId="{389B0BF7-7A7B-471A-B622-F1E388D3930A}" dt="2024-11-11T19:15:45.020" v="778"/>
          <ac:spMkLst>
            <pc:docMk/>
            <pc:sldMk cId="445727411" sldId="356"/>
            <ac:spMk id="1108" creationId="{919BDB73-5CEB-232D-0C3A-9B350D9D67E6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0" creationId="{695FB2A3-E2F4-236E-16FD-64312A7503CF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2" creationId="{53594182-52A1-4C0F-AFC8-852AB9C49DC9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3" creationId="{A1CC6B46-061D-83F8-9A3A-83E27D58BB03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4" creationId="{9F8FCC03-9C88-69E4-D9BA-EF398700995D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5" creationId="{FE00CA92-0440-88BA-4D30-19C2D7911D41}"/>
          </ac:spMkLst>
        </pc:spChg>
        <pc:spChg chg="add mod">
          <ac:chgData name="ENEKO LAZPITA SUINAGA" userId="03ca8ae1-9a00-4a22-9561-fb3a3d760218" providerId="ADAL" clId="{389B0BF7-7A7B-471A-B622-F1E388D3930A}" dt="2024-11-11T19:39:35.413" v="1027"/>
          <ac:spMkLst>
            <pc:docMk/>
            <pc:sldMk cId="445727411" sldId="356"/>
            <ac:spMk id="1119" creationId="{351238EF-1892-05BD-A1B9-74C91470E4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1" creationId="{490FBAE2-2767-D421-E9A2-1E9CC94E9738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2" creationId="{002B9B5B-7EC9-EEEB-2106-696D839C1C7C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3" creationId="{A299F998-946E-037A-E57E-9CF190BC5A2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4" creationId="{F4EDC7B7-F3A8-2673-8E81-815A0E43A37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5" creationId="{2976BFC6-82A8-6E92-F158-12D4856E6647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6" creationId="{DE399583-1A56-84BA-77BF-F8540A61AA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7" creationId="{63A13869-8FBE-9079-9EDF-AE066F7F2499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8" creationId="{DD8CE4E5-8269-999D-3D98-190C7610B20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7" creationId="{530422D9-8592-E5CA-2822-03AA8486918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8" creationId="{F88DFDB1-293C-C430-4DB0-29B7A796A3FA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9" creationId="{7850481B-6C41-4C1C-7518-A066CBA9FD7B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0" creationId="{F0DCFF25-A38A-E115-F072-154FD014681F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1" creationId="{113E7ED6-2A91-F4C3-60AF-EEA7CF6FB96A}"/>
          </ac:spMkLst>
        </pc:s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6" creationId="{9E43DD61-5823-A689-4FC5-9DD6CB1559E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7" creationId="{B4367837-FBD4-1EB2-CEF6-E6EFB319B23B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3" creationId="{626BCC1C-0FED-A626-71C9-51F659759DA8}"/>
          </ac:grpSpMkLst>
        </pc:grpChg>
        <pc:grpChg chg="add del">
          <ac:chgData name="ENEKO LAZPITA SUINAGA" userId="03ca8ae1-9a00-4a22-9561-fb3a3d760218" providerId="ADAL" clId="{389B0BF7-7A7B-471A-B622-F1E388D3930A}" dt="2024-11-11T19:18:22.184" v="805" actId="478"/>
          <ac:grpSpMkLst>
            <pc:docMk/>
            <pc:sldMk cId="445727411" sldId="356"/>
            <ac:grpSpMk id="14" creationId="{62487271-9D90-00BB-86DB-D9BA5B77C9C7}"/>
          </ac:grpSpMkLst>
        </pc:grpChg>
        <pc:grpChg chg="del">
          <ac:chgData name="ENEKO LAZPITA SUINAGA" userId="03ca8ae1-9a00-4a22-9561-fb3a3d760218" providerId="ADAL" clId="{389B0BF7-7A7B-471A-B622-F1E388D3930A}" dt="2024-11-11T19:16:11.172" v="781" actId="478"/>
          <ac:grpSpMkLst>
            <pc:docMk/>
            <pc:sldMk cId="445727411" sldId="356"/>
            <ac:grpSpMk id="38" creationId="{8F09CC43-9957-5BD4-F3CC-0A7B175BE21D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41" creationId="{F5146DE3-4D40-EB24-95D5-BE240346FACE}"/>
          </ac:grpSpMkLst>
        </pc:grpChg>
        <pc:grpChg chg="add del mod">
          <ac:chgData name="ENEKO LAZPITA SUINAGA" userId="03ca8ae1-9a00-4a22-9561-fb3a3d760218" providerId="ADAL" clId="{389B0BF7-7A7B-471A-B622-F1E388D3930A}" dt="2024-11-12T08:56:55.945" v="1422" actId="21"/>
          <ac:grpSpMkLst>
            <pc:docMk/>
            <pc:sldMk cId="445727411" sldId="356"/>
            <ac:grpSpMk id="42" creationId="{54C8ED1F-7173-884C-4A70-1B4CA7EF376F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389B0BF7-7A7B-471A-B622-F1E388D3930A}" dt="2024-11-11T19:16:53.281" v="787" actId="165"/>
          <ac:grpSpMkLst>
            <pc:docMk/>
            <pc:sldMk cId="445727411" sldId="356"/>
            <ac:grpSpMk id="1037" creationId="{3C401B94-CFA7-F3C3-B44B-C1F5C9A9BD2F}"/>
          </ac:grpSpMkLst>
        </pc:grpChg>
        <pc:grpChg chg="del mod topLvl">
          <ac:chgData name="ENEKO LAZPITA SUINAGA" userId="03ca8ae1-9a00-4a22-9561-fb3a3d760218" providerId="ADAL" clId="{389B0BF7-7A7B-471A-B622-F1E388D3930A}" dt="2024-11-11T19:16:55.748" v="788" actId="478"/>
          <ac:grpSpMkLst>
            <pc:docMk/>
            <pc:sldMk cId="445727411" sldId="356"/>
            <ac:grpSpMk id="1039" creationId="{D4DC07A8-9C81-23F1-0FF4-038A889CB2F0}"/>
          </ac:grpSpMkLst>
        </pc:grpChg>
        <pc:grpChg chg="add del mod">
          <ac:chgData name="ENEKO LAZPITA SUINAGA" userId="03ca8ae1-9a00-4a22-9561-fb3a3d760218" providerId="ADAL" clId="{389B0BF7-7A7B-471A-B622-F1E388D3930A}" dt="2024-11-11T18:51:59.611" v="444" actId="478"/>
          <ac:grpSpMkLst>
            <pc:docMk/>
            <pc:sldMk cId="445727411" sldId="356"/>
            <ac:grpSpMk id="1049" creationId="{02F5F402-ECE1-A0C7-8060-FA18511B2044}"/>
          </ac:grpSpMkLst>
        </pc:grpChg>
        <pc:grpChg chg="mod topLvl">
          <ac:chgData name="ENEKO LAZPITA SUINAGA" userId="03ca8ae1-9a00-4a22-9561-fb3a3d760218" providerId="ADAL" clId="{389B0BF7-7A7B-471A-B622-F1E388D3930A}" dt="2024-11-11T18:51:12.343" v="442" actId="165"/>
          <ac:grpSpMkLst>
            <pc:docMk/>
            <pc:sldMk cId="445727411" sldId="356"/>
            <ac:grpSpMk id="1050" creationId="{6C2135CA-9F04-1E40-CF87-BF17D85B5906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7" creationId="{9E3B513C-4285-1E7E-C3CD-DB7020E0BFF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8" creationId="{AC2074A0-09F2-3E0F-825B-AFC6EC38FDA9}"/>
          </ac:grpSpMkLst>
        </pc:grpChg>
        <pc:grpChg chg="add mod">
          <ac:chgData name="ENEKO LAZPITA SUINAGA" userId="03ca8ae1-9a00-4a22-9561-fb3a3d760218" providerId="ADAL" clId="{389B0BF7-7A7B-471A-B622-F1E388D3930A}" dt="2024-11-11T18:52:09.219" v="446" actId="1076"/>
          <ac:grpSpMkLst>
            <pc:docMk/>
            <pc:sldMk cId="445727411" sldId="356"/>
            <ac:grpSpMk id="1105" creationId="{6A4DF9C4-F045-67E3-3D1A-56878AA5D323}"/>
          </ac:grpSpMkLst>
        </pc:grpChg>
        <pc:grpChg chg="add mod">
          <ac:chgData name="ENEKO LAZPITA SUINAGA" userId="03ca8ae1-9a00-4a22-9561-fb3a3d760218" providerId="ADAL" clId="{389B0BF7-7A7B-471A-B622-F1E388D3930A}" dt="2024-11-11T19:16:19.265" v="782" actId="1076"/>
          <ac:grpSpMkLst>
            <pc:docMk/>
            <pc:sldMk cId="445727411" sldId="356"/>
            <ac:grpSpMk id="1109" creationId="{9B661508-C65B-02F8-C713-46B6B8D5C5FE}"/>
          </ac:grpSpMkLst>
        </pc:grpChg>
        <pc:grpChg chg="mod">
          <ac:chgData name="ENEKO LAZPITA SUINAGA" userId="03ca8ae1-9a00-4a22-9561-fb3a3d760218" providerId="ADAL" clId="{389B0BF7-7A7B-471A-B622-F1E388D3930A}" dt="2024-11-11T19:15:58.063" v="780"/>
          <ac:grpSpMkLst>
            <pc:docMk/>
            <pc:sldMk cId="445727411" sldId="356"/>
            <ac:grpSpMk id="1111" creationId="{560DE92C-0C77-50B8-B76A-E4801327EFB6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20" creationId="{9320E0AB-99D5-58A3-7D7F-657B6DE83AAD}"/>
          </ac:grpSpMkLst>
        </pc:grpChg>
        <pc:grpChg chg="add del mod">
          <ac:chgData name="ENEKO LAZPITA SUINAGA" userId="03ca8ae1-9a00-4a22-9561-fb3a3d760218" providerId="ADAL" clId="{389B0BF7-7A7B-471A-B622-F1E388D3930A}" dt="2024-11-17T17:09:34.110" v="3120" actId="478"/>
          <ac:grpSpMkLst>
            <pc:docMk/>
            <pc:sldMk cId="445727411" sldId="356"/>
            <ac:grpSpMk id="1162" creationId="{191DA6F7-433A-931B-7B67-F814C1267D95}"/>
          </ac:grpSpMkLst>
        </pc:grpChg>
        <pc:grpChg chg="add mod">
          <ac:chgData name="ENEKO LAZPITA SUINAGA" userId="03ca8ae1-9a00-4a22-9561-fb3a3d760218" providerId="ADAL" clId="{389B0BF7-7A7B-471A-B622-F1E388D3930A}" dt="2024-11-11T19:43:36.945" v="1057" actId="164"/>
          <ac:grpSpMkLst>
            <pc:docMk/>
            <pc:sldMk cId="445727411" sldId="356"/>
            <ac:grpSpMk id="1163" creationId="{DBDDB280-0B28-4008-54A0-FCE7B03E0BA8}"/>
          </ac:grpSpMkLst>
        </pc:grpChg>
        <pc:picChg chg="add del mod">
          <ac:chgData name="ENEKO LAZPITA SUINAGA" userId="03ca8ae1-9a00-4a22-9561-fb3a3d760218" providerId="ADAL" clId="{389B0BF7-7A7B-471A-B622-F1E388D3930A}" dt="2024-11-11T18:00:09.544" v="28" actId="478"/>
          <ac:picMkLst>
            <pc:docMk/>
            <pc:sldMk cId="445727411" sldId="356"/>
            <ac:picMk id="3" creationId="{7B6AFF50-FE64-742E-C34C-8FCBB6B6C8A8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5" creationId="{95E72932-3092-C9E2-1BBF-1324B8FFBA5D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" creationId="{AE555803-E466-B126-0D2A-04E6E14C6EDA}"/>
          </ac:picMkLst>
        </pc:picChg>
        <pc:picChg chg="del mod topLvl">
          <ac:chgData name="ENEKO LAZPITA SUINAGA" userId="03ca8ae1-9a00-4a22-9561-fb3a3d760218" providerId="ADAL" clId="{389B0BF7-7A7B-471A-B622-F1E388D3930A}" dt="2024-11-11T19:18:22.184" v="805" actId="478"/>
          <ac:picMkLst>
            <pc:docMk/>
            <pc:sldMk cId="445727411" sldId="356"/>
            <ac:picMk id="16" creationId="{035A8F21-0C38-25DA-B69C-BA32EED0EA58}"/>
          </ac:picMkLst>
        </pc:picChg>
        <pc:picChg chg="add del mod">
          <ac:chgData name="ENEKO LAZPITA SUINAGA" userId="03ca8ae1-9a00-4a22-9561-fb3a3d760218" providerId="ADAL" clId="{389B0BF7-7A7B-471A-B622-F1E388D3930A}" dt="2024-11-11T18:16:20.747" v="58" actId="478"/>
          <ac:picMkLst>
            <pc:docMk/>
            <pc:sldMk cId="445727411" sldId="356"/>
            <ac:picMk id="19" creationId="{EBA7D4B4-2839-ED20-6C6C-3297CDA52A33}"/>
          </ac:picMkLst>
        </pc:picChg>
        <pc:picChg chg="add del mod">
          <ac:chgData name="ENEKO LAZPITA SUINAGA" userId="03ca8ae1-9a00-4a22-9561-fb3a3d760218" providerId="ADAL" clId="{389B0BF7-7A7B-471A-B622-F1E388D3930A}" dt="2024-11-11T18:17:29.811" v="71" actId="21"/>
          <ac:picMkLst>
            <pc:docMk/>
            <pc:sldMk cId="445727411" sldId="356"/>
            <ac:picMk id="23" creationId="{F7D6F4FC-5A29-B8AA-ACB1-2F1E1AD862A4}"/>
          </ac:picMkLst>
        </pc:picChg>
        <pc:picChg chg="add mod or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33" creationId="{F7D6F4FC-5A29-B8AA-ACB1-2F1E1AD862A4}"/>
          </ac:picMkLst>
        </pc:picChg>
        <pc:picChg chg="add del mod topLvl">
          <ac:chgData name="ENEKO LAZPITA SUINAGA" userId="03ca8ae1-9a00-4a22-9561-fb3a3d760218" providerId="ADAL" clId="{389B0BF7-7A7B-471A-B622-F1E388D3930A}" dt="2024-11-12T08:56:55.945" v="1422" actId="21"/>
          <ac:picMkLst>
            <pc:docMk/>
            <pc:sldMk cId="445727411" sldId="356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3" creationId="{157B4779-D700-68C5-EF4B-1047D9678DCC}"/>
          </ac:picMkLst>
        </pc:picChg>
        <pc:picChg chg="add del mod">
          <ac:chgData name="ENEKO LAZPITA SUINAGA" userId="03ca8ae1-9a00-4a22-9561-fb3a3d760218" providerId="ADAL" clId="{389B0BF7-7A7B-471A-B622-F1E388D3930A}" dt="2024-11-11T18:23:18.399" v="130" actId="478"/>
          <ac:picMkLst>
            <pc:docMk/>
            <pc:sldMk cId="445727411" sldId="356"/>
            <ac:picMk id="44" creationId="{D7138567-DC8D-F815-0928-A1128BAE26B0}"/>
          </ac:picMkLst>
        </pc:picChg>
        <pc:picChg chg="add del mod">
          <ac:chgData name="ENEKO LAZPITA SUINAGA" userId="03ca8ae1-9a00-4a22-9561-fb3a3d760218" providerId="ADAL" clId="{389B0BF7-7A7B-471A-B622-F1E388D3930A}" dt="2024-11-11T18:23:26.739" v="134" actId="478"/>
          <ac:picMkLst>
            <pc:docMk/>
            <pc:sldMk cId="445727411" sldId="356"/>
            <ac:picMk id="45" creationId="{C7880A83-2126-31E4-F142-30736701C5C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6" creationId="{924E2E13-A4CB-4D1A-2441-209E290482CE}"/>
          </ac:picMkLst>
        </pc:picChg>
        <pc:picChg chg="add">
          <ac:chgData name="ENEKO LAZPITA SUINAGA" userId="03ca8ae1-9a00-4a22-9561-fb3a3d760218" providerId="ADAL" clId="{389B0BF7-7A7B-471A-B622-F1E388D3930A}" dt="2024-11-11T18:27:28.273" v="192"/>
          <ac:picMkLst>
            <pc:docMk/>
            <pc:sldMk cId="445727411" sldId="356"/>
            <ac:picMk id="58" creationId="{8FF64A85-A8A2-7CBF-6C54-B35D078B98F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26" creationId="{994DC74A-72AA-1257-C372-FE47C8880C6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0" creationId="{0EF4AFC7-6651-7B64-AF01-8D5E7CFFBC6E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1" creationId="{3EE2AF94-D476-B1BA-D4FA-7EF71F02B6F8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2" creationId="{F16EE98F-068C-3338-28B4-9EC596D2672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3" creationId="{B70D1D37-AC11-B3B2-658C-AD5E0CF85A57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4" creationId="{9B5B21F8-43FF-DD4C-4100-0596967BEEBB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5" creationId="{8CD75967-65CB-51E5-F7FD-E84FE7AA2536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6" creationId="{EF1629E1-19BE-2880-5516-F9A6895351E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7" creationId="{21560B01-2432-9D53-FCC5-8BDE2E1237B2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1" creationId="{F1ABDAA3-C682-22CE-557C-EA9E0E8B7344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2" creationId="{C41BA866-314F-8393-8D14-741F42C4C84C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3" creationId="{D3333394-8179-A6B8-1B18-466D0A1593B9}"/>
          </ac:picMkLst>
        </pc:picChg>
        <pc:picChg chg="mod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5" creationId="{96696BCC-1741-1BF2-2902-5649BFF3551B}"/>
          </ac:picMkLst>
        </pc:picChg>
        <pc:picChg chg="add">
          <ac:chgData name="ENEKO LAZPITA SUINAGA" userId="03ca8ae1-9a00-4a22-9561-fb3a3d760218" providerId="ADAL" clId="{389B0BF7-7A7B-471A-B622-F1E388D3930A}" dt="2024-11-11T18:28:30.729" v="199"/>
          <ac:picMkLst>
            <pc:docMk/>
            <pc:sldMk cId="445727411" sldId="356"/>
            <ac:picMk id="1059" creationId="{1AB99DF9-3677-C659-88B0-DEC2DFCC14BE}"/>
          </ac:picMkLst>
        </pc:picChg>
        <pc:picChg chg="add del mod">
          <ac:chgData name="ENEKO LAZPITA SUINAGA" userId="03ca8ae1-9a00-4a22-9561-fb3a3d760218" providerId="ADAL" clId="{389B0BF7-7A7B-471A-B622-F1E388D3930A}" dt="2024-11-11T18:29:38.089" v="203" actId="478"/>
          <ac:picMkLst>
            <pc:docMk/>
            <pc:sldMk cId="445727411" sldId="356"/>
            <ac:picMk id="1060" creationId="{74F219FA-7A94-D3C8-B2A1-2D5B7CC4B313}"/>
          </ac:picMkLst>
        </pc:picChg>
        <pc:picChg chg="add del mod">
          <ac:chgData name="ENEKO LAZPITA SUINAGA" userId="03ca8ae1-9a00-4a22-9561-fb3a3d760218" providerId="ADAL" clId="{389B0BF7-7A7B-471A-B622-F1E388D3930A}" dt="2024-11-11T18:31:56.380" v="219" actId="478"/>
          <ac:picMkLst>
            <pc:docMk/>
            <pc:sldMk cId="445727411" sldId="356"/>
            <ac:picMk id="1061" creationId="{1846D630-9E70-4364-4989-FDF806402FA9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3" creationId="{75A30EEF-9B34-76B7-F668-EAAF4C538996}"/>
          </ac:picMkLst>
        </pc:picChg>
        <pc:picChg chg="add del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4" creationId="{F10C1EB6-22C9-04BA-B3FE-BB07E4A0D83E}"/>
          </ac:picMkLst>
        </pc:picChg>
        <pc:picChg chg="mod">
          <ac:chgData name="ENEKO LAZPITA SUINAGA" userId="03ca8ae1-9a00-4a22-9561-fb3a3d760218" providerId="ADAL" clId="{389B0BF7-7A7B-471A-B622-F1E388D3930A}" dt="2024-11-11T18:51:31.691" v="443"/>
          <ac:picMkLst>
            <pc:docMk/>
            <pc:sldMk cId="445727411" sldId="356"/>
            <ac:picMk id="1107" creationId="{9967EF62-F3BB-98B5-60DB-718EB903A4A9}"/>
          </ac:picMkLst>
        </pc:picChg>
        <pc:picChg chg="add mod">
          <ac:chgData name="ENEKO LAZPITA SUINAGA" userId="03ca8ae1-9a00-4a22-9561-fb3a3d760218" providerId="ADAL" clId="{389B0BF7-7A7B-471A-B622-F1E388D3930A}" dt="2024-11-11T19:43:36.945" v="1057" actId="164"/>
          <ac:picMkLst>
            <pc:docMk/>
            <pc:sldMk cId="445727411" sldId="356"/>
            <ac:picMk id="1117" creationId="{12AAAD50-12AB-F604-1681-1863CE11DBC2}"/>
          </ac:picMkLst>
        </pc:picChg>
        <pc:picChg chg="add del mod">
          <ac:chgData name="ENEKO LAZPITA SUINAGA" userId="03ca8ae1-9a00-4a22-9561-fb3a3d760218" providerId="ADAL" clId="{389B0BF7-7A7B-471A-B622-F1E388D3930A}" dt="2024-11-11T19:19:44.439" v="809" actId="478"/>
          <ac:picMkLst>
            <pc:docMk/>
            <pc:sldMk cId="445727411" sldId="356"/>
            <ac:picMk id="1118" creationId="{6DBB29C9-DD99-336D-A907-4AA285F06C5E}"/>
          </ac:picMkLst>
        </pc:pic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59" creationId="{C0F40D52-4B2A-5E39-AB02-4FD2A567166A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0" creationId="{02B393A5-683C-0C34-08F9-4E93153BDA8E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1" creationId="{B6B1A8FC-F58E-36E6-DE11-C355E12FE94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2" creationId="{AD1A1D51-8768-C0A9-D5CD-B7FDCFD4E681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4" creationId="{27ACDB2C-FFCD-01C9-EC0C-19BB1AB75362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5" creationId="{F5C34F1D-EE0C-2E65-6378-A2CDD2998D3D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7" creationId="{968E6BE6-720A-EC5F-9609-72EF429FB5D5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8" creationId="{52DF0243-4FBB-DB0C-6508-FC3EDD7FE306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9" creationId="{26F85220-CCF6-0715-6F1F-E49F898743E9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0" creationId="{C9D39F82-FA70-9316-E073-EE9DB67EDB40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1" creationId="{B2B16F93-6318-00B8-D539-69763DA58E0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2" creationId="{A8DC5957-A04E-9F40-F1B3-1786021A7027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3" creationId="{99F75B05-F536-FAFA-A177-B7307C11BCA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4" creationId="{AF19CC9A-662E-13B4-E9E5-DB0D52DBBC3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5" creationId="{93982D9F-55D3-F927-1E04-274E5395292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6" creationId="{3E5B31FC-1BAB-ED6A-CBB6-FA4269EB915E}"/>
          </ac:cxnSpMkLst>
        </pc:cxnChg>
        <pc:cxnChg chg="add del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6" creationId="{B7626F5E-70A6-ACCB-BC70-DED8CFF127E0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9" creationId="{B7626F5E-70A6-ACCB-BC70-DED8CFF127E0}"/>
          </ac:cxnSpMkLst>
        </pc:cxnChg>
        <pc:cxnChg chg="add del mod">
          <ac:chgData name="ENEKO LAZPITA SUINAGA" userId="03ca8ae1-9a00-4a22-9561-fb3a3d760218" providerId="ADAL" clId="{389B0BF7-7A7B-471A-B622-F1E388D3930A}" dt="2024-11-11T18:40:55.579" v="285" actId="478"/>
          <ac:cxnSpMkLst>
            <pc:docMk/>
            <pc:sldMk cId="445727411" sldId="356"/>
            <ac:cxnSpMk id="1073" creationId="{9DF8020E-182C-34DB-72F8-571CEF4C1D7F}"/>
          </ac:cxnSpMkLst>
        </pc:cxnChg>
        <pc:cxnChg chg="add del mod">
          <ac:chgData name="ENEKO LAZPITA SUINAGA" userId="03ca8ae1-9a00-4a22-9561-fb3a3d760218" providerId="ADAL" clId="{389B0BF7-7A7B-471A-B622-F1E388D3930A}" dt="2024-11-11T18:41:17.631" v="289" actId="478"/>
          <ac:cxnSpMkLst>
            <pc:docMk/>
            <pc:sldMk cId="445727411" sldId="356"/>
            <ac:cxnSpMk id="1079" creationId="{4E85D173-32BB-DACF-B2F4-E7148A10C128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2" creationId="{7CA0CABD-3DBC-5AD2-2C8A-A9974F5E66C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4" creationId="{88C8617D-FCC1-E78B-53E8-77468EE051C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6" creationId="{E404B409-E9FA-2E75-3020-91A077AC984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7" creationId="{D56CFC14-9A04-6337-CEDE-B947F8F01916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1" creationId="{445C89C0-859E-7527-F60A-1EADBEA00D9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4" creationId="{FCDA91C6-71ED-7409-E05E-022015EC294B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7" creationId="{57AE9D86-5CA2-DAAD-311D-2B5537874165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8" creationId="{D8A135E4-9BA9-A241-1110-92625C6389E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0" creationId="{CDF3D8EF-8B97-C290-4C9A-AFCA5C3AE3C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1" creationId="{F5DEE854-7B6A-85EE-4744-895498610E95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29" creationId="{1DDAE9A4-4D31-D832-786D-260A8471485D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0" creationId="{17EC27DD-EF47-BDAB-DCBA-F924016B2BC8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1" creationId="{C18F0C3E-0FEB-1F17-4FD2-FCA0A3908EDE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2" creationId="{75A2B5A9-34A0-43CE-49A7-32B570867811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3" creationId="{B7121A22-2621-8517-265B-D63171C3F6E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4" creationId="{D0434340-34B6-2981-31C3-0FBDD592D019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5" creationId="{8D2BB498-6406-FC36-DAAC-E0E1F523B809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6" creationId="{E4B83688-174D-99B0-DF1B-387E8CAC5E6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2" creationId="{53D6CD35-B65D-60EC-F120-BB49D3050091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3" creationId="{A7354D30-6C5B-A81F-0561-FEAD634D086A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4" creationId="{4D234B12-9D87-DCD3-1B61-8EC5854A8C07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5" creationId="{90E83D67-2301-453C-1389-7946EC504D8F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6" creationId="{32F4A3DF-DC42-D111-757E-DFB7D425EB62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7" creationId="{F2AAAD0F-84F3-7534-DFA1-75E26FC00347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8" creationId="{34B7F884-EC8C-D067-CC76-75B7B8A01B1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9" creationId="{B37903A7-858E-7B61-B1CF-1E21B1357722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0" creationId="{2DC51187-0328-9FEA-8027-FC82F086F90F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1" creationId="{FCF7D45A-BE19-3E79-3137-6E1C297D5535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2" creationId="{4C4CF207-68EB-E527-FB48-6BD5F5C276BD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3" creationId="{2BC59CC5-DC21-2D80-40D0-30EBDA723759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4" creationId="{AE60743D-ADFB-946C-A73A-99B99D571A10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5" creationId="{41E231B0-775D-8A2B-C871-EE9852974ED3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6" creationId="{2C4E9309-F7F6-20E8-C102-995C40C1637E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7" creationId="{9A85F49A-0E86-0F2B-B8E1-738175F8DD3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8" creationId="{6FAE4B9C-82C6-58F2-7137-F92CFA92E76C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9" creationId="{68ED0849-5B9E-EB07-8EBC-26C293DFF607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60" creationId="{218F49AA-0277-3982-2DEC-1238E5113293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61" creationId="{A97D5188-4E7F-6FEF-5D54-1E898560C799}"/>
          </ac:cxnSpMkLst>
        </pc:cxnChg>
      </pc:sldChg>
      <pc:sldChg chg="add del">
        <pc:chgData name="ENEKO LAZPITA SUINAGA" userId="03ca8ae1-9a00-4a22-9561-fb3a3d760218" providerId="ADAL" clId="{389B0BF7-7A7B-471A-B622-F1E388D3930A}" dt="2024-11-11T18:54:07.869" v="449"/>
        <pc:sldMkLst>
          <pc:docMk/>
          <pc:sldMk cId="803335071" sldId="357"/>
        </pc:sldMkLst>
      </pc:sldChg>
      <pc:sldChg chg="delSp del mod delAnim">
        <pc:chgData name="ENEKO LAZPITA SUINAGA" userId="03ca8ae1-9a00-4a22-9561-fb3a3d760218" providerId="ADAL" clId="{389B0BF7-7A7B-471A-B622-F1E388D3930A}" dt="2024-11-11T18:53:43.711" v="447" actId="47"/>
        <pc:sldMkLst>
          <pc:docMk/>
          <pc:sldMk cId="3812425577" sldId="357"/>
        </pc:sldMkLst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2" creationId="{B8A6B0A9-2261-3444-E721-83A2ADCEE721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3" creationId="{8611F96A-6165-3E0F-F9D6-902DBAAAAC1A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4" creationId="{5D2E7A58-638F-D095-0BD2-337BF3293615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5" creationId="{C4001576-90F9-6F6E-2245-D657D7FDE87E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9T11:20:57.927" v="3448" actId="166"/>
        <pc:sldMkLst>
          <pc:docMk/>
          <pc:sldMk cId="4109764950" sldId="357"/>
        </pc:sldMkLst>
        <pc:spChg chg="del">
          <ac:chgData name="ENEKO LAZPITA SUINAGA" userId="03ca8ae1-9a00-4a22-9561-fb3a3d760218" providerId="ADAL" clId="{389B0BF7-7A7B-471A-B622-F1E388D3930A}" dt="2024-11-12T09:35:38.780" v="1715" actId="478"/>
          <ac:spMkLst>
            <pc:docMk/>
            <pc:sldMk cId="4109764950" sldId="357"/>
            <ac:spMk id="9" creationId="{EC680C83-187D-F9DC-2B12-2021162AB6F3}"/>
          </ac:spMkLst>
        </pc:spChg>
        <pc:spChg chg="add del mod">
          <ac:chgData name="ENEKO LAZPITA SUINAGA" userId="03ca8ae1-9a00-4a22-9561-fb3a3d760218" providerId="ADAL" clId="{389B0BF7-7A7B-471A-B622-F1E388D3930A}" dt="2024-11-11T20:01:08.689" v="1229" actId="478"/>
          <ac:spMkLst>
            <pc:docMk/>
            <pc:sldMk cId="4109764950" sldId="357"/>
            <ac:spMk id="14" creationId="{39D222F7-0372-355D-8C2D-39D9FA3ED946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7" creationId="{CB5766D9-8F66-C079-796D-5F402842422A}"/>
          </ac:spMkLst>
        </pc:spChg>
        <pc:spChg chg="add mod">
          <ac:chgData name="ENEKO LAZPITA SUINAGA" userId="03ca8ae1-9a00-4a22-9561-fb3a3d760218" providerId="ADAL" clId="{389B0BF7-7A7B-471A-B622-F1E388D3930A}" dt="2024-11-19T11:19:01.936" v="3436" actId="1076"/>
          <ac:spMkLst>
            <pc:docMk/>
            <pc:sldMk cId="4109764950" sldId="357"/>
            <ac:spMk id="19" creationId="{D0BD49F5-B160-32AE-2466-BD3937BA9DB2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0" creationId="{B169E98C-9E4D-249E-0201-E71092896DDA}"/>
          </ac:spMkLst>
        </pc:spChg>
        <pc:spChg chg="add mod ord">
          <ac:chgData name="ENEKO LAZPITA SUINAGA" userId="03ca8ae1-9a00-4a22-9561-fb3a3d760218" providerId="ADAL" clId="{389B0BF7-7A7B-471A-B622-F1E388D3930A}" dt="2024-11-19T11:20:57.927" v="3448" actId="166"/>
          <ac:spMkLst>
            <pc:docMk/>
            <pc:sldMk cId="4109764950" sldId="357"/>
            <ac:spMk id="22" creationId="{ECBA4A7D-3ADE-6E22-2616-D230A9F67F5A}"/>
          </ac:spMkLst>
        </pc:spChg>
        <pc:spChg chg="add mod">
          <ac:chgData name="ENEKO LAZPITA SUINAGA" userId="03ca8ae1-9a00-4a22-9561-fb3a3d760218" providerId="ADAL" clId="{389B0BF7-7A7B-471A-B622-F1E388D3930A}" dt="2024-11-12T10:02:24.405" v="1893" actId="1076"/>
          <ac:spMkLst>
            <pc:docMk/>
            <pc:sldMk cId="4109764950" sldId="357"/>
            <ac:spMk id="23" creationId="{CDDA2CF1-C64D-0363-76A0-603AF86BCFA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9" creationId="{790772C6-EF0E-311E-41A8-5B6CB10B6EDA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0" creationId="{366B54C4-4FA0-8134-73B5-949F206965A8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1" creationId="{DE273724-9068-0A30-FE51-5B94DD245BE7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2" creationId="{5707E411-024E-5352-8A53-66567F640680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6" creationId="{AC8ADAAE-4DA7-A9C1-C103-8AD21ACA19BD}"/>
          </ac:spMkLst>
        </pc:spChg>
        <pc:spChg chg="mod">
          <ac:chgData name="ENEKO LAZPITA SUINAGA" userId="03ca8ae1-9a00-4a22-9561-fb3a3d760218" providerId="ADAL" clId="{389B0BF7-7A7B-471A-B622-F1E388D3930A}" dt="2024-11-11T19:43:55.998" v="1058" actId="164"/>
          <ac:spMkLst>
            <pc:docMk/>
            <pc:sldMk cId="4109764950" sldId="357"/>
            <ac:spMk id="1038" creationId="{2F25049E-CE29-21D6-CC46-527BE84CDD36}"/>
          </ac:spMkLst>
        </pc:spChg>
        <pc:spChg chg="mod">
          <ac:chgData name="ENEKO LAZPITA SUINAGA" userId="03ca8ae1-9a00-4a22-9561-fb3a3d760218" providerId="ADAL" clId="{389B0BF7-7A7B-471A-B622-F1E388D3930A}" dt="2024-11-11T19:41:57.570" v="1040" actId="1076"/>
          <ac:spMkLst>
            <pc:docMk/>
            <pc:sldMk cId="4109764950" sldId="357"/>
            <ac:spMk id="1048" creationId="{8123E698-172C-17B0-3A58-561DE8187546}"/>
          </ac:spMkLst>
        </pc:spChg>
        <pc:spChg chg="mod">
          <ac:chgData name="ENEKO LAZPITA SUINAGA" userId="03ca8ae1-9a00-4a22-9561-fb3a3d760218" providerId="ADAL" clId="{389B0BF7-7A7B-471A-B622-F1E388D3930A}" dt="2024-11-11T19:50:12.676" v="1062" actId="1076"/>
          <ac:spMkLst>
            <pc:docMk/>
            <pc:sldMk cId="4109764950" sldId="357"/>
            <ac:spMk id="1056" creationId="{BACA50FB-6E1F-847D-99BF-9BC9788295BB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3" creationId="{366EF57D-57F7-2FFD-8D0B-1AF58BAE36F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4" creationId="{5719F905-D899-43A4-5E76-D7C64D9A8AF0}"/>
          </ac:spMkLst>
        </pc:spChg>
        <pc:grpChg chg="add mod">
          <ac:chgData name="ENEKO LAZPITA SUINAGA" userId="03ca8ae1-9a00-4a22-9561-fb3a3d760218" providerId="ADAL" clId="{389B0BF7-7A7B-471A-B622-F1E388D3930A}" dt="2024-11-11T19:43:55.998" v="1058" actId="164"/>
          <ac:grpSpMkLst>
            <pc:docMk/>
            <pc:sldMk cId="4109764950" sldId="357"/>
            <ac:grpSpMk id="2" creationId="{98680DAC-0091-ACB9-7A28-EDD24EEFE23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7" creationId="{7F6AA46F-2B48-185A-A663-4DD37B64A711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3" creationId="{2DC2BE01-324F-B51F-2DFA-9B5C9934CAC5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1" creationId="{4ACEDBA3-2A1E-4681-380F-CEC824584AEE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2" creationId="{4B0A98D7-FB6C-1C74-8D72-4282E22451B7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57" creationId="{F999A296-40E8-E7E6-4902-90F42B39E13F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7" creationId="{5B105F41-3301-0532-46C4-748165A593F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8" creationId="{B5C1F322-8EAF-C189-3BD9-206471CB631F}"/>
          </ac:grpSpMkLst>
        </pc:grpChg>
        <pc:grpChg chg="mod">
          <ac:chgData name="ENEKO LAZPITA SUINAGA" userId="03ca8ae1-9a00-4a22-9561-fb3a3d760218" providerId="ADAL" clId="{389B0BF7-7A7B-471A-B622-F1E388D3930A}" dt="2024-11-11T19:41:18.547" v="1039" actId="1076"/>
          <ac:grpSpMkLst>
            <pc:docMk/>
            <pc:sldMk cId="4109764950" sldId="357"/>
            <ac:grpSpMk id="1105" creationId="{8C999CBA-738A-2E5E-936D-2B70E00C36AC}"/>
          </ac:grpSpMkLst>
        </pc:grpChg>
        <pc:grpChg chg="mod">
          <ac:chgData name="ENEKO LAZPITA SUINAGA" userId="03ca8ae1-9a00-4a22-9561-fb3a3d760218" providerId="ADAL" clId="{389B0BF7-7A7B-471A-B622-F1E388D3930A}" dt="2024-11-11T19:41:10.155" v="1037" actId="1076"/>
          <ac:grpSpMkLst>
            <pc:docMk/>
            <pc:sldMk cId="4109764950" sldId="357"/>
            <ac:grpSpMk id="1109" creationId="{FBF2C688-0BDF-7EE2-1EA8-4B16586588BC}"/>
          </ac:grpSpMkLst>
        </pc:grpChg>
        <pc:grpChg chg="del">
          <ac:chgData name="ENEKO LAZPITA SUINAGA" userId="03ca8ae1-9a00-4a22-9561-fb3a3d760218" providerId="ADAL" clId="{389B0BF7-7A7B-471A-B622-F1E388D3930A}" dt="2024-11-17T17:09:35.577" v="3121" actId="478"/>
          <ac:grpSpMkLst>
            <pc:docMk/>
            <pc:sldMk cId="4109764950" sldId="357"/>
            <ac:grpSpMk id="1162" creationId="{65610EC0-B697-B9D8-174A-11CF97C24507}"/>
          </ac:grpSpMkLst>
        </pc:grpChg>
        <pc:graphicFrameChg chg="add mod ord modGraphic">
          <ac:chgData name="ENEKO LAZPITA SUINAGA" userId="03ca8ae1-9a00-4a22-9561-fb3a3d760218" providerId="ADAL" clId="{389B0BF7-7A7B-471A-B622-F1E388D3930A}" dt="2024-11-19T11:20:55.666" v="3447" actId="1076"/>
          <ac:graphicFrameMkLst>
            <pc:docMk/>
            <pc:sldMk cId="4109764950" sldId="357"/>
            <ac:graphicFrameMk id="16" creationId="{C732D48F-7799-07AE-EFEF-B6047D1FB060}"/>
          </ac:graphicFrameMkLst>
        </pc:graphicFrameChg>
        <pc:picChg chg="add del mod ord modCrop">
          <ac:chgData name="ENEKO LAZPITA SUINAGA" userId="03ca8ae1-9a00-4a22-9561-fb3a3d760218" providerId="ADAL" clId="{389B0BF7-7A7B-471A-B622-F1E388D3930A}" dt="2024-11-19T11:02:32.256" v="3137" actId="478"/>
          <ac:picMkLst>
            <pc:docMk/>
            <pc:sldMk cId="4109764950" sldId="357"/>
            <ac:picMk id="4" creationId="{72E2064D-01D6-228C-95F4-0BC8D0EA39D0}"/>
          </ac:picMkLst>
        </pc:picChg>
        <pc:picChg chg="add del mod">
          <ac:chgData name="ENEKO LAZPITA SUINAGA" userId="03ca8ae1-9a00-4a22-9561-fb3a3d760218" providerId="ADAL" clId="{389B0BF7-7A7B-471A-B622-F1E388D3930A}" dt="2024-11-19T11:10:23.176" v="3211" actId="478"/>
          <ac:picMkLst>
            <pc:docMk/>
            <pc:sldMk cId="4109764950" sldId="357"/>
            <ac:picMk id="5" creationId="{8040219E-9969-CBC8-A768-E781304E1D09}"/>
          </ac:picMkLst>
        </pc:picChg>
        <pc:picChg chg="add del mod">
          <ac:chgData name="ENEKO LAZPITA SUINAGA" userId="03ca8ae1-9a00-4a22-9561-fb3a3d760218" providerId="ADAL" clId="{389B0BF7-7A7B-471A-B622-F1E388D3930A}" dt="2024-11-19T11:12:17.695" v="3218" actId="478"/>
          <ac:picMkLst>
            <pc:docMk/>
            <pc:sldMk cId="4109764950" sldId="357"/>
            <ac:picMk id="7" creationId="{80F0AF89-E536-4284-C155-04F95C9A7E3A}"/>
          </ac:picMkLst>
        </pc:picChg>
        <pc:picChg chg="add del mod modCrop">
          <ac:chgData name="ENEKO LAZPITA SUINAGA" userId="03ca8ae1-9a00-4a22-9561-fb3a3d760218" providerId="ADAL" clId="{389B0BF7-7A7B-471A-B622-F1E388D3930A}" dt="2024-11-19T11:20:39.606" v="3437" actId="478"/>
          <ac:picMkLst>
            <pc:docMk/>
            <pc:sldMk cId="4109764950" sldId="357"/>
            <ac:picMk id="10" creationId="{91CF8127-77FE-5F2D-5D24-55D58646F266}"/>
          </ac:picMkLst>
        </pc:picChg>
        <pc:picChg chg="add mod">
          <ac:chgData name="ENEKO LAZPITA SUINAGA" userId="03ca8ae1-9a00-4a22-9561-fb3a3d760218" providerId="ADAL" clId="{389B0BF7-7A7B-471A-B622-F1E388D3930A}" dt="2024-11-19T11:20:51.771" v="3446" actId="1035"/>
          <ac:picMkLst>
            <pc:docMk/>
            <pc:sldMk cId="4109764950" sldId="357"/>
            <ac:picMk id="14" creationId="{2EBED545-4922-E01F-057B-58CB0D3C8882}"/>
          </ac:picMkLst>
        </pc:picChg>
        <pc:picChg chg="add mod modCrop">
          <ac:chgData name="ENEKO LAZPITA SUINAGA" userId="03ca8ae1-9a00-4a22-9561-fb3a3d760218" providerId="ADAL" clId="{389B0BF7-7A7B-471A-B622-F1E388D3930A}" dt="2024-11-19T11:03:38.146" v="3178" actId="1035"/>
          <ac:picMkLst>
            <pc:docMk/>
            <pc:sldMk cId="4109764950" sldId="357"/>
            <ac:picMk id="37" creationId="{9887E04F-945E-D648-67FA-72F53A14C7A3}"/>
          </ac:picMkLst>
        </pc:picChg>
        <pc:picChg chg="mod">
          <ac:chgData name="ENEKO LAZPITA SUINAGA" userId="03ca8ae1-9a00-4a22-9561-fb3a3d760218" providerId="ADAL" clId="{389B0BF7-7A7B-471A-B622-F1E388D3930A}" dt="2024-11-11T19:43:55.998" v="1058" actId="164"/>
          <ac:picMkLst>
            <pc:docMk/>
            <pc:sldMk cId="4109764950" sldId="357"/>
            <ac:picMk id="1117" creationId="{72C48CFE-4985-DB36-02B0-7666DDCCEC91}"/>
          </ac:picMkLst>
        </pc:pic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6" creationId="{4F358989-4C95-B5D7-AF90-42F0F9DB443A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9" creationId="{4791CDB7-42B0-8F6B-0789-0C45149842C5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2" creationId="{ED083CBA-D47F-6C85-6C96-818A13C9E5DF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4" creationId="{BB0E5884-CDC2-6424-C92E-BEED793B3E8C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6" creationId="{B8613C47-286F-F423-C7BF-A14CA2AAA453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7" creationId="{AFE2F99A-19EE-CEFE-BBA7-AE0529193EA1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1" creationId="{33AA4941-45D7-5CBF-3E1F-E467042260CD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4" creationId="{CD828343-34A2-AF7D-6ECA-28DF4F7ECF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7" creationId="{D620CA11-7BF1-59F3-BF7B-F218950D1400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8" creationId="{4D5B7991-B335-80BB-DFAB-04207E54DD67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0" creationId="{CAEDCEF9-4292-A8C1-4CD0-F96CB5CEB9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1" creationId="{F690C805-B9B1-AE6E-F892-CD500D98E56A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29" creationId="{77774B9B-CFCF-3D84-FD33-816F5A415A18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0" creationId="{46F77FA1-D34C-E633-9B4C-1EB3B919B4C2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1" creationId="{B6AEE710-FAB1-9590-25D3-AEE68C11A49A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2" creationId="{CB03E91D-32BD-0B95-BD8A-3D540AD979E3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3" creationId="{20409C36-2805-3A72-FCFD-0F0E73049312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4" creationId="{7F4A7EBD-1B08-2EBE-5E6E-341C8D7EAA92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5" creationId="{FDF87DAA-536B-5D8A-FFB8-2D69F149C13A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6" creationId="{57F16AA2-CDA6-34B3-CC0A-FD5DA27A2AD3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2" creationId="{76546DA5-2D78-6EF7-93A3-27EF75825F1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3" creationId="{74D54C04-75F9-012D-F0C3-5D1B8B5EEA61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4" creationId="{9B7056B6-F975-68FE-AE83-C1042764C36C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5" creationId="{A28DF2B1-8F47-3771-078C-2599A4D72796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6" creationId="{DCB63250-A00D-D168-1B96-83C4DDB4F987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7" creationId="{358CD95D-F4FD-E266-C52C-7310915FA1A0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8" creationId="{EC223E99-1F77-975B-4F84-9755F3019048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9" creationId="{2260339A-E890-6C63-0A58-3AB3C2977485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0" creationId="{517B1225-88D9-2CBE-9465-4A0A73B89339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1" creationId="{810B3EEF-3EC1-CFA7-FF5D-6C1C17B5864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2" creationId="{07FAD48A-D3D6-9B69-EF41-C5462E7CEC83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3" creationId="{C5C178A1-1FCF-6677-6FF8-50E978DB2BBC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4" creationId="{FB4A4BF0-CAD7-0905-B466-FD8C171E4321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5" creationId="{49B5AC62-2F88-29B0-AFA3-E166D1EBDD1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6" creationId="{853A3983-A748-10C7-8B65-60506C773540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7" creationId="{1C82718F-3EDF-B9BA-C809-141368E25A6C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8" creationId="{F83ADA42-067A-CD6D-5A0C-53C217A271F6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9" creationId="{DC2D70B7-7BE9-190F-A6B2-30E4B6DD6E1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60" creationId="{CD0B51DE-19BB-C88E-4E67-BE2951E9B9B1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61" creationId="{C68BB943-FAFA-E78C-2574-31AC5B6B98E0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9:43:06.876" v="1054"/>
        <pc:sldMkLst>
          <pc:docMk/>
          <pc:sldMk cId="827746571" sldId="358"/>
        </pc:sldMkLst>
        <pc:picChg chg="mod">
          <ac:chgData name="ENEKO LAZPITA SUINAGA" userId="03ca8ae1-9a00-4a22-9561-fb3a3d760218" providerId="ADAL" clId="{389B0BF7-7A7B-471A-B622-F1E388D3930A}" dt="2024-11-11T19:43:06.499" v="1053" actId="1076"/>
          <ac:picMkLst>
            <pc:docMk/>
            <pc:sldMk cId="827746571" sldId="358"/>
            <ac:picMk id="1117" creationId="{83237A78-6DD9-2C1F-85CD-205D6F22221C}"/>
          </ac:picMkLst>
        </pc:picChg>
      </pc:sldChg>
      <pc:sldChg chg="addSp delSp modSp add mod modAnim">
        <pc:chgData name="ENEKO LAZPITA SUINAGA" userId="03ca8ae1-9a00-4a22-9561-fb3a3d760218" providerId="ADAL" clId="{389B0BF7-7A7B-471A-B622-F1E388D3930A}" dt="2024-11-17T17:09:37.942" v="3123" actId="478"/>
        <pc:sldMkLst>
          <pc:docMk/>
          <pc:sldMk cId="3088146611" sldId="358"/>
        </pc:sldMkLst>
        <pc:spChg chg="add del mod">
          <ac:chgData name="ENEKO LAZPITA SUINAGA" userId="03ca8ae1-9a00-4a22-9561-fb3a3d760218" providerId="ADAL" clId="{389B0BF7-7A7B-471A-B622-F1E388D3930A}" dt="2024-11-11T20:09:13.256" v="1373" actId="478"/>
          <ac:spMkLst>
            <pc:docMk/>
            <pc:sldMk cId="3088146611" sldId="358"/>
            <ac:spMk id="3" creationId="{BB801CF8-51D8-3452-DDC3-16411E98E655}"/>
          </ac:spMkLst>
        </pc:spChg>
        <pc:spChg chg="add mod">
          <ac:chgData name="ENEKO LAZPITA SUINAGA" userId="03ca8ae1-9a00-4a22-9561-fb3a3d760218" providerId="ADAL" clId="{389B0BF7-7A7B-471A-B622-F1E388D3930A}" dt="2024-11-11T20:09:41.640" v="1376" actId="14100"/>
          <ac:spMkLst>
            <pc:docMk/>
            <pc:sldMk cId="3088146611" sldId="358"/>
            <ac:spMk id="4" creationId="{8336D1E3-3C6D-F017-BDFB-A0D9AF180FA2}"/>
          </ac:spMkLst>
        </pc:spChg>
        <pc:spChg chg="add del">
          <ac:chgData name="ENEKO LAZPITA SUINAGA" userId="03ca8ae1-9a00-4a22-9561-fb3a3d760218" providerId="ADAL" clId="{389B0BF7-7A7B-471A-B622-F1E388D3930A}" dt="2024-11-11T20:17:17.573" v="1385" actId="22"/>
          <ac:spMkLst>
            <pc:docMk/>
            <pc:sldMk cId="3088146611" sldId="358"/>
            <ac:spMk id="10" creationId="{D93CA004-B873-6680-EE84-4074BB7632D5}"/>
          </ac:spMkLst>
        </pc:spChg>
        <pc:spChg chg="add del mod">
          <ac:chgData name="ENEKO LAZPITA SUINAGA" userId="03ca8ae1-9a00-4a22-9561-fb3a3d760218" providerId="ADAL" clId="{389B0BF7-7A7B-471A-B622-F1E388D3930A}" dt="2024-11-12T08:56:28.190" v="1410" actId="478"/>
          <ac:spMkLst>
            <pc:docMk/>
            <pc:sldMk cId="3088146611" sldId="358"/>
            <ac:spMk id="16" creationId="{4005E02D-F535-7EB1-43BA-00EA9275A1CD}"/>
          </ac:spMkLst>
        </pc:spChg>
        <pc:spChg chg="add mod">
          <ac:chgData name="ENEKO LAZPITA SUINAGA" userId="03ca8ae1-9a00-4a22-9561-fb3a3d760218" providerId="ADAL" clId="{389B0BF7-7A7B-471A-B622-F1E388D3930A}" dt="2024-11-12T09:14:30.973" v="1553" actId="207"/>
          <ac:spMkLst>
            <pc:docMk/>
            <pc:sldMk cId="3088146611" sldId="358"/>
            <ac:spMk id="17" creationId="{4B2F5937-AB0B-8B50-845E-8B0EECC45883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18" creationId="{11FEC8F2-8553-10F6-54AD-DCF68800119E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20" creationId="{508E9F06-7884-81BA-DA4F-BF890B965A55}"/>
          </ac:spMkLst>
        </pc:spChg>
        <pc:spChg chg="add mod">
          <ac:chgData name="ENEKO LAZPITA SUINAGA" userId="03ca8ae1-9a00-4a22-9561-fb3a3d760218" providerId="ADAL" clId="{389B0BF7-7A7B-471A-B622-F1E388D3930A}" dt="2024-11-12T09:14:20.412" v="1551" actId="1076"/>
          <ac:spMkLst>
            <pc:docMk/>
            <pc:sldMk cId="3088146611" sldId="358"/>
            <ac:spMk id="22" creationId="{93B5592F-81FA-2015-34D8-F976FD68E0F1}"/>
          </ac:spMkLst>
        </pc:spChg>
        <pc:spChg chg="add mod">
          <ac:chgData name="ENEKO LAZPITA SUINAGA" userId="03ca8ae1-9a00-4a22-9561-fb3a3d760218" providerId="ADAL" clId="{389B0BF7-7A7B-471A-B622-F1E388D3930A}" dt="2024-11-12T09:15:25.110" v="1591" actId="1076"/>
          <ac:spMkLst>
            <pc:docMk/>
            <pc:sldMk cId="3088146611" sldId="358"/>
            <ac:spMk id="23" creationId="{32FCEBCB-635B-64BD-9D70-8FE027598CA8}"/>
          </ac:spMkLst>
        </pc:spChg>
        <pc:spChg chg="add mod">
          <ac:chgData name="ENEKO LAZPITA SUINAGA" userId="03ca8ae1-9a00-4a22-9561-fb3a3d760218" providerId="ADAL" clId="{389B0BF7-7A7B-471A-B622-F1E388D3930A}" dt="2024-11-12T09:15:42.100" v="1608" actId="1076"/>
          <ac:spMkLst>
            <pc:docMk/>
            <pc:sldMk cId="3088146611" sldId="358"/>
            <ac:spMk id="24" creationId="{A94E3692-ECE4-2732-C9A3-06DFC09580FA}"/>
          </ac:spMkLst>
        </pc:spChg>
        <pc:spChg chg="add mod">
          <ac:chgData name="ENEKO LAZPITA SUINAGA" userId="03ca8ae1-9a00-4a22-9561-fb3a3d760218" providerId="ADAL" clId="{389B0BF7-7A7B-471A-B622-F1E388D3930A}" dt="2024-11-12T10:43:25.605" v="2300" actId="1076"/>
          <ac:spMkLst>
            <pc:docMk/>
            <pc:sldMk cId="3088146611" sldId="358"/>
            <ac:spMk id="25" creationId="{A72EAFE3-21AC-F726-31C0-BA78DA8151F3}"/>
          </ac:spMkLst>
        </pc:spChg>
        <pc:spChg chg="mod">
          <ac:chgData name="ENEKO LAZPITA SUINAGA" userId="03ca8ae1-9a00-4a22-9561-fb3a3d760218" providerId="ADAL" clId="{389B0BF7-7A7B-471A-B622-F1E388D3930A}" dt="2024-11-11T19:52:07.989" v="1085" actId="1076"/>
          <ac:spMkLst>
            <pc:docMk/>
            <pc:sldMk cId="3088146611" sldId="358"/>
            <ac:spMk id="1048" creationId="{BB173B2B-D807-F87F-D053-5B4863BC1B5F}"/>
          </ac:spMkLst>
        </pc:spChg>
        <pc:spChg chg="mod">
          <ac:chgData name="ENEKO LAZPITA SUINAGA" userId="03ca8ae1-9a00-4a22-9561-fb3a3d760218" providerId="ADAL" clId="{389B0BF7-7A7B-471A-B622-F1E388D3930A}" dt="2024-11-11T19:50:40.535" v="1080" actId="20577"/>
          <ac:spMkLst>
            <pc:docMk/>
            <pc:sldMk cId="3088146611" sldId="358"/>
            <ac:spMk id="1056" creationId="{2EB439EF-00E7-59FD-9637-6E29347494D7}"/>
          </ac:spMkLst>
        </pc:spChg>
        <pc:grpChg chg="mod">
          <ac:chgData name="ENEKO LAZPITA SUINAGA" userId="03ca8ae1-9a00-4a22-9561-fb3a3d760218" providerId="ADAL" clId="{389B0BF7-7A7B-471A-B622-F1E388D3930A}" dt="2024-11-11T19:45:22.597" v="1060" actId="1076"/>
          <ac:grpSpMkLst>
            <pc:docMk/>
            <pc:sldMk cId="3088146611" sldId="358"/>
            <ac:grpSpMk id="2" creationId="{B705DDEB-6C6F-CEB4-E468-0D9F6BF4BC2F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19" creationId="{A2CE2A90-6AF8-3D35-0235-87B5C7625906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21" creationId="{9A609BE4-178E-63A0-F178-2C2F9DCB1579}"/>
          </ac:grpSpMkLst>
        </pc:grpChg>
        <pc:grpChg chg="mod">
          <ac:chgData name="ENEKO LAZPITA SUINAGA" userId="03ca8ae1-9a00-4a22-9561-fb3a3d760218" providerId="ADAL" clId="{389B0BF7-7A7B-471A-B622-F1E388D3930A}" dt="2024-11-11T19:50:56.079" v="1081" actId="1076"/>
          <ac:grpSpMkLst>
            <pc:docMk/>
            <pc:sldMk cId="3088146611" sldId="358"/>
            <ac:grpSpMk id="1109" creationId="{E2E84E01-2492-58FA-56B0-0DF6130D0C60}"/>
          </ac:grpSpMkLst>
        </pc:grpChg>
        <pc:grpChg chg="del">
          <ac:chgData name="ENEKO LAZPITA SUINAGA" userId="03ca8ae1-9a00-4a22-9561-fb3a3d760218" providerId="ADAL" clId="{389B0BF7-7A7B-471A-B622-F1E388D3930A}" dt="2024-11-17T17:09:37.942" v="3123" actId="478"/>
          <ac:grpSpMkLst>
            <pc:docMk/>
            <pc:sldMk cId="3088146611" sldId="358"/>
            <ac:grpSpMk id="1162" creationId="{7F884799-BFA5-9858-E6FD-AC185B37BB76}"/>
          </ac:grpSpMkLst>
        </pc:grpChg>
        <pc:picChg chg="add mod">
          <ac:chgData name="ENEKO LAZPITA SUINAGA" userId="03ca8ae1-9a00-4a22-9561-fb3a3d760218" providerId="ADAL" clId="{389B0BF7-7A7B-471A-B622-F1E388D3930A}" dt="2024-11-12T09:16:26.812" v="1636" actId="1076"/>
          <ac:picMkLst>
            <pc:docMk/>
            <pc:sldMk cId="3088146611" sldId="358"/>
            <ac:picMk id="6" creationId="{EFBC7EFD-AA42-303F-D179-13F176A7C6A2}"/>
          </ac:picMkLst>
        </pc:picChg>
        <pc:picChg chg="add mod">
          <ac:chgData name="ENEKO LAZPITA SUINAGA" userId="03ca8ae1-9a00-4a22-9561-fb3a3d760218" providerId="ADAL" clId="{389B0BF7-7A7B-471A-B622-F1E388D3930A}" dt="2024-11-12T09:14:46.842" v="1572" actId="1036"/>
          <ac:picMkLst>
            <pc:docMk/>
            <pc:sldMk cId="3088146611" sldId="358"/>
            <ac:picMk id="13" creationId="{7BC2EB55-776C-50A9-1C13-A092BBED5244}"/>
          </ac:picMkLst>
        </pc:picChg>
        <pc:picChg chg="add mod">
          <ac:chgData name="ENEKO LAZPITA SUINAGA" userId="03ca8ae1-9a00-4a22-9561-fb3a3d760218" providerId="ADAL" clId="{389B0BF7-7A7B-471A-B622-F1E388D3930A}" dt="2024-11-12T09:16:16.313" v="1634" actId="1076"/>
          <ac:picMkLst>
            <pc:docMk/>
            <pc:sldMk cId="3088146611" sldId="358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4" creationId="{6245FD93-B9EF-95A1-B7F2-8151FB13A913}"/>
          </ac:picMkLst>
        </pc:picChg>
        <pc:picChg chg="add">
          <ac:chgData name="ENEKO LAZPITA SUINAGA" userId="03ca8ae1-9a00-4a22-9561-fb3a3d760218" providerId="ADAL" clId="{389B0BF7-7A7B-471A-B622-F1E388D3930A}" dt="2024-11-12T09:06:30.091" v="1484"/>
          <ac:picMkLst>
            <pc:docMk/>
            <pc:sldMk cId="3088146611" sldId="358"/>
            <ac:picMk id="7176" creationId="{536A0441-ED84-DDFC-2BDD-C3E40EF3FDC0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8" creationId="{7D9DA7EB-D9A1-F38F-2903-654AA7A8FD77}"/>
          </ac:picMkLst>
        </pc:pic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29" creationId="{ECB3D424-528C-606C-B4CC-3C4B63CF4B39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0" creationId="{2D441C30-7BD8-796D-2E79-77F35B3B29BC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1" creationId="{700B256D-E06D-42C5-6AFE-7F42E29A0212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2" creationId="{A7E05425-A6BD-7A33-D8B4-5078AFFA5D76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3" creationId="{AA905067-2CAE-3437-8735-1E93D5682901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4" creationId="{CA076567-E8EE-8ECE-788C-A44C2FE222B1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5" creationId="{5C4F900E-3644-C772-B0D3-BA2E7C0C15B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6" creationId="{984EC382-D36A-5036-51D1-095DF514B6BC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2" creationId="{180CE3C6-A0BE-9CDA-384B-7E03D9146C7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3" creationId="{793EA900-4920-9149-E2C3-F9BCC458345E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4" creationId="{023302FA-E781-083A-3F46-C943722C8C53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5" creationId="{F0BADE0D-D0B3-5003-5DA6-18ECFF02104C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6" creationId="{D4CFA898-BF3E-313D-BC66-69E974233BC2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7" creationId="{6A024BA2-CCD1-4C0E-48FD-B35AF5E3DD97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8" creationId="{46445898-E1EF-F4C5-6CA3-4EF9C420A313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9" creationId="{59127D0C-213F-7F81-AA36-B8BA0ADDAE66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0" creationId="{3EC20F8B-6B95-4A5D-2A83-0BCE1920997E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1" creationId="{4C7037E6-99FD-41E0-A11B-DCA86FF14E2F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2" creationId="{1C2B54D6-8259-F6A7-9357-D88F3D3ABDD1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3" creationId="{A87BDB9A-F928-3418-80AA-5F7FA1D7D553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4" creationId="{6C2C4B08-A682-C3A6-F9A8-F30A96D4CE5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5" creationId="{2328EC7B-BC71-AB1E-098D-49704052C08F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6" creationId="{8CB26B19-7AC8-816F-78AC-FA7ED12CE658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7" creationId="{6FD8A0FF-BF02-A338-EC9A-B752EC77B7C4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8" creationId="{957711C6-BAD1-E2AC-47A4-83DE6B1D25C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9" creationId="{AE1CB58F-861B-DAC2-2715-2D195F424820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60" creationId="{5D544C37-856C-F2D8-E2A5-2FC53DDB4077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61" creationId="{5411AF5D-15B5-8FAC-774E-03571AE6DF34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8:50:31.949" v="439" actId="47"/>
        <pc:sldMkLst>
          <pc:docMk/>
          <pc:sldMk cId="3343488335" sldId="358"/>
        </pc:sldMkLst>
        <pc:spChg chg="mod">
          <ac:chgData name="ENEKO LAZPITA SUINAGA" userId="03ca8ae1-9a00-4a22-9561-fb3a3d760218" providerId="ADAL" clId="{389B0BF7-7A7B-471A-B622-F1E388D3930A}" dt="2024-11-11T17:57:42.881" v="3" actId="1582"/>
          <ac:spMkLst>
            <pc:docMk/>
            <pc:sldMk cId="3343488335" sldId="358"/>
            <ac:spMk id="12" creationId="{8E16D691-67CE-CDDC-50DE-F4C3501A9F7D}"/>
          </ac:spMkLst>
        </pc:spChg>
      </pc:sldChg>
      <pc:sldChg chg="addSp delSp modSp add del mod">
        <pc:chgData name="ENEKO LAZPITA SUINAGA" userId="03ca8ae1-9a00-4a22-9561-fb3a3d760218" providerId="ADAL" clId="{389B0BF7-7A7B-471A-B622-F1E388D3930A}" dt="2024-11-17T17:09:43.876" v="3125" actId="47"/>
        <pc:sldMkLst>
          <pc:docMk/>
          <pc:sldMk cId="3425142200" sldId="359"/>
        </pc:sldMkLst>
        <pc:spChg chg="add del mod">
          <ac:chgData name="ENEKO LAZPITA SUINAGA" userId="03ca8ae1-9a00-4a22-9561-fb3a3d760218" providerId="ADAL" clId="{389B0BF7-7A7B-471A-B622-F1E388D3930A}" dt="2024-11-12T14:30:42.132" v="3043" actId="478"/>
          <ac:spMkLst>
            <pc:docMk/>
            <pc:sldMk cId="3425142200" sldId="359"/>
            <ac:spMk id="10" creationId="{AD4FC47A-E3D1-AE65-F226-981570E7FE1F}"/>
          </ac:spMkLst>
        </pc:spChg>
        <pc:spChg chg="add del mod">
          <ac:chgData name="ENEKO LAZPITA SUINAGA" userId="03ca8ae1-9a00-4a22-9561-fb3a3d760218" providerId="ADAL" clId="{389B0BF7-7A7B-471A-B622-F1E388D3930A}" dt="2024-11-12T14:30:42.132" v="3043" actId="478"/>
          <ac:spMkLst>
            <pc:docMk/>
            <pc:sldMk cId="3425142200" sldId="359"/>
            <ac:spMk id="14" creationId="{51435695-29B3-2D54-800F-AC4CC2B6F388}"/>
          </ac:spMkLst>
        </pc:spChg>
        <pc:spChg chg="add del mod">
          <ac:chgData name="ENEKO LAZPITA SUINAGA" userId="03ca8ae1-9a00-4a22-9561-fb3a3d760218" providerId="ADAL" clId="{389B0BF7-7A7B-471A-B622-F1E388D3930A}" dt="2024-11-12T14:30:42.132" v="3043" actId="478"/>
          <ac:spMkLst>
            <pc:docMk/>
            <pc:sldMk cId="3425142200" sldId="359"/>
            <ac:spMk id="21" creationId="{83F88184-3984-3DD9-287A-4239DF7BA7DC}"/>
          </ac:spMkLst>
        </pc:spChg>
        <pc:spChg chg="mod">
          <ac:chgData name="ENEKO LAZPITA SUINAGA" userId="03ca8ae1-9a00-4a22-9561-fb3a3d760218" providerId="ADAL" clId="{389B0BF7-7A7B-471A-B622-F1E388D3930A}" dt="2024-11-11T19:53:04.449" v="1098" actId="1076"/>
          <ac:spMkLst>
            <pc:docMk/>
            <pc:sldMk cId="3425142200" sldId="359"/>
            <ac:spMk id="1048" creationId="{E34BF61F-BE88-F73F-64E3-CB19A7C3E452}"/>
          </ac:spMkLst>
        </pc:spChg>
        <pc:spChg chg="mod">
          <ac:chgData name="ENEKO LAZPITA SUINAGA" userId="03ca8ae1-9a00-4a22-9561-fb3a3d760218" providerId="ADAL" clId="{389B0BF7-7A7B-471A-B622-F1E388D3930A}" dt="2024-11-11T19:52:47.329" v="1095" actId="20577"/>
          <ac:spMkLst>
            <pc:docMk/>
            <pc:sldMk cId="3425142200" sldId="359"/>
            <ac:spMk id="1056" creationId="{19893419-7155-9095-BDA7-23B22F67AA7C}"/>
          </ac:spMkLst>
        </pc:spChg>
        <pc:grpChg chg="mod">
          <ac:chgData name="ENEKO LAZPITA SUINAGA" userId="03ca8ae1-9a00-4a22-9561-fb3a3d760218" providerId="ADAL" clId="{389B0BF7-7A7B-471A-B622-F1E388D3930A}" dt="2024-11-11T19:52:55.521" v="1096" actId="1076"/>
          <ac:grpSpMkLst>
            <pc:docMk/>
            <pc:sldMk cId="3425142200" sldId="359"/>
            <ac:grpSpMk id="2" creationId="{1B103F01-9A5F-7487-D9AA-DEDA88F943DA}"/>
          </ac:grpSpMkLst>
        </pc:grpChg>
        <pc:grpChg chg="mod">
          <ac:chgData name="ENEKO LAZPITA SUINAGA" userId="03ca8ae1-9a00-4a22-9561-fb3a3d760218" providerId="ADAL" clId="{389B0BF7-7A7B-471A-B622-F1E388D3930A}" dt="2024-11-11T19:52:34.112" v="1087" actId="1076"/>
          <ac:grpSpMkLst>
            <pc:docMk/>
            <pc:sldMk cId="3425142200" sldId="359"/>
            <ac:grpSpMk id="1162" creationId="{3067B663-47F0-085F-921E-410D2B7C3019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4:30:48.852" v="3044" actId="1076"/>
          <ac:graphicFrameMkLst>
            <pc:docMk/>
            <pc:sldMk cId="3425142200" sldId="359"/>
            <ac:graphicFrameMk id="5" creationId="{6F2D4B36-2CA9-6506-E1E0-E20A16F8AF90}"/>
          </ac:graphicFrameMkLst>
        </pc:graphicFrameChg>
        <pc:graphicFrameChg chg="add del mod">
          <ac:chgData name="ENEKO LAZPITA SUINAGA" userId="03ca8ae1-9a00-4a22-9561-fb3a3d760218" providerId="ADAL" clId="{389B0BF7-7A7B-471A-B622-F1E388D3930A}" dt="2024-11-12T11:41:54.897" v="2754" actId="478"/>
          <ac:graphicFrameMkLst>
            <pc:docMk/>
            <pc:sldMk cId="3425142200" sldId="359"/>
            <ac:graphicFrameMk id="6" creationId="{32929994-286F-C278-1F98-41ACF138F1EE}"/>
          </ac:graphicFrameMkLst>
        </pc:graphicFrameChg>
        <pc:graphicFrameChg chg="add mod">
          <ac:chgData name="ENEKO LAZPITA SUINAGA" userId="03ca8ae1-9a00-4a22-9561-fb3a3d760218" providerId="ADAL" clId="{389B0BF7-7A7B-471A-B622-F1E388D3930A}" dt="2024-11-12T11:41:50.894" v="2753"/>
          <ac:graphicFrameMkLst>
            <pc:docMk/>
            <pc:sldMk cId="3425142200" sldId="359"/>
            <ac:graphicFrameMk id="7" creationId="{14DA07D3-FD08-88CE-5F9A-9154BC917482}"/>
          </ac:graphicFrameMkLst>
        </pc:graphicFrameChg>
        <pc:picChg chg="add mod modCrop">
          <ac:chgData name="ENEKO LAZPITA SUINAGA" userId="03ca8ae1-9a00-4a22-9561-fb3a3d760218" providerId="ADAL" clId="{389B0BF7-7A7B-471A-B622-F1E388D3930A}" dt="2024-11-12T12:58:48.063" v="2805" actId="1076"/>
          <ac:picMkLst>
            <pc:docMk/>
            <pc:sldMk cId="3425142200" sldId="359"/>
            <ac:picMk id="4" creationId="{61091FDF-DDE7-C8CE-4602-5709BE46828B}"/>
          </ac:picMkLst>
        </pc:picChg>
        <pc:picChg chg="add del mod">
          <ac:chgData name="ENEKO LAZPITA SUINAGA" userId="03ca8ae1-9a00-4a22-9561-fb3a3d760218" providerId="ADAL" clId="{389B0BF7-7A7B-471A-B622-F1E388D3930A}" dt="2024-11-12T14:30:42.132" v="3043" actId="478"/>
          <ac:picMkLst>
            <pc:docMk/>
            <pc:sldMk cId="3425142200" sldId="359"/>
            <ac:picMk id="13" creationId="{3CE728E0-8257-1ED1-3544-9A0BD08F4AE1}"/>
          </ac:picMkLst>
        </pc:picChg>
        <pc:picChg chg="add del mod">
          <ac:chgData name="ENEKO LAZPITA SUINAGA" userId="03ca8ae1-9a00-4a22-9561-fb3a3d760218" providerId="ADAL" clId="{389B0BF7-7A7B-471A-B622-F1E388D3930A}" dt="2024-11-12T12:59:43.473" v="2818" actId="478"/>
          <ac:picMkLst>
            <pc:docMk/>
            <pc:sldMk cId="3425142200" sldId="359"/>
            <ac:picMk id="17" creationId="{B6DB3B39-5279-BBE0-523B-E5993922B09D}"/>
          </ac:picMkLst>
        </pc:picChg>
        <pc:picChg chg="add del mod">
          <ac:chgData name="ENEKO LAZPITA SUINAGA" userId="03ca8ae1-9a00-4a22-9561-fb3a3d760218" providerId="ADAL" clId="{389B0BF7-7A7B-471A-B622-F1E388D3930A}" dt="2024-11-12T14:30:42.132" v="3043" actId="478"/>
          <ac:picMkLst>
            <pc:docMk/>
            <pc:sldMk cId="3425142200" sldId="359"/>
            <ac:picMk id="19" creationId="{D1C65D89-DE38-299F-EAA1-4CE6E85E59D2}"/>
          </ac:picMkLst>
        </pc:picChg>
        <pc:picChg chg="add del mod">
          <ac:chgData name="ENEKO LAZPITA SUINAGA" userId="03ca8ae1-9a00-4a22-9561-fb3a3d760218" providerId="ADAL" clId="{389B0BF7-7A7B-471A-B622-F1E388D3930A}" dt="2024-11-12T14:30:42.132" v="3043" actId="478"/>
          <ac:picMkLst>
            <pc:docMk/>
            <pc:sldMk cId="3425142200" sldId="359"/>
            <ac:picMk id="20" creationId="{BEC4D788-2415-DB09-7AB8-5F2E8DFB16E5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25T11:46:42.022" v="6080" actId="1076"/>
        <pc:sldMkLst>
          <pc:docMk/>
          <pc:sldMk cId="3885083786" sldId="360"/>
        </pc:sldMkLst>
        <pc:spChg chg="add mod">
          <ac:chgData name="ENEKO LAZPITA SUINAGA" userId="03ca8ae1-9a00-4a22-9561-fb3a3d760218" providerId="ADAL" clId="{389B0BF7-7A7B-471A-B622-F1E388D3930A}" dt="2024-11-19T11:17:29.106" v="3389" actId="1076"/>
          <ac:spMkLst>
            <pc:docMk/>
            <pc:sldMk cId="3885083786" sldId="360"/>
            <ac:spMk id="3" creationId="{7B56848E-1BA3-0854-E1FC-20DA2FEA3FC7}"/>
          </ac:spMkLst>
        </pc:spChg>
        <pc:spChg chg="del">
          <ac:chgData name="ENEKO LAZPITA SUINAGA" userId="03ca8ae1-9a00-4a22-9561-fb3a3d760218" providerId="ADAL" clId="{389B0BF7-7A7B-471A-B622-F1E388D3930A}" dt="2024-11-12T10:22:23.864" v="2152" actId="478"/>
          <ac:spMkLst>
            <pc:docMk/>
            <pc:sldMk cId="3885083786" sldId="360"/>
            <ac:spMk id="9" creationId="{26CDBA24-D33B-D521-4FE5-4A6F6C3715DC}"/>
          </ac:spMkLst>
        </pc:spChg>
        <pc:spChg chg="add mod">
          <ac:chgData name="ENEKO LAZPITA SUINAGA" userId="03ca8ae1-9a00-4a22-9561-fb3a3d760218" providerId="ADAL" clId="{389B0BF7-7A7B-471A-B622-F1E388D3930A}" dt="2024-11-12T09:55:06.196" v="1780" actId="1076"/>
          <ac:spMkLst>
            <pc:docMk/>
            <pc:sldMk cId="3885083786" sldId="360"/>
            <ac:spMk id="14" creationId="{EACF09A5-E472-F5EB-6A4F-1042E860E152}"/>
          </ac:spMkLst>
        </pc:spChg>
        <pc:spChg chg="add del mod">
          <ac:chgData name="ENEKO LAZPITA SUINAGA" userId="03ca8ae1-9a00-4a22-9561-fb3a3d760218" providerId="ADAL" clId="{389B0BF7-7A7B-471A-B622-F1E388D3930A}" dt="2024-11-12T10:12:17.086" v="2033" actId="478"/>
          <ac:spMkLst>
            <pc:docMk/>
            <pc:sldMk cId="3885083786" sldId="360"/>
            <ac:spMk id="17" creationId="{2FF79554-94A6-9028-20CE-28A9BE71EBF4}"/>
          </ac:spMkLst>
        </pc:spChg>
        <pc:spChg chg="add del mod ord">
          <ac:chgData name="ENEKO LAZPITA SUINAGA" userId="03ca8ae1-9a00-4a22-9561-fb3a3d760218" providerId="ADAL" clId="{389B0BF7-7A7B-471A-B622-F1E388D3930A}" dt="2024-11-12T10:31:36.749" v="2194" actId="478"/>
          <ac:spMkLst>
            <pc:docMk/>
            <pc:sldMk cId="3885083786" sldId="360"/>
            <ac:spMk id="18" creationId="{2191C5FB-7E91-4115-577A-9402FBCDEF95}"/>
          </ac:spMkLst>
        </pc:spChg>
        <pc:spChg chg="add mod">
          <ac:chgData name="ENEKO LAZPITA SUINAGA" userId="03ca8ae1-9a00-4a22-9561-fb3a3d760218" providerId="ADAL" clId="{389B0BF7-7A7B-471A-B622-F1E388D3930A}" dt="2024-11-19T11:17:53.815" v="3422" actId="1038"/>
          <ac:spMkLst>
            <pc:docMk/>
            <pc:sldMk cId="3885083786" sldId="360"/>
            <ac:spMk id="19" creationId="{7543A06A-7AF5-A2F6-DD7D-C96494AAF120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0" creationId="{D7359D8E-4A5D-B5F3-A68C-423C6E9EEDBB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1" creationId="{EAFB76F5-1680-E565-95B4-07879479AABB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2" creationId="{E3E85512-6618-C59C-C325-2DBDF04223D2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3" creationId="{899636D8-BECC-8F1C-03E0-E54986882F58}"/>
          </ac:spMkLst>
        </pc:spChg>
        <pc:spChg chg="add mod">
          <ac:chgData name="ENEKO LAZPITA SUINAGA" userId="03ca8ae1-9a00-4a22-9561-fb3a3d760218" providerId="ADAL" clId="{389B0BF7-7A7B-471A-B622-F1E388D3930A}" dt="2024-11-19T11:15:11.387" v="3347"/>
          <ac:spMkLst>
            <pc:docMk/>
            <pc:sldMk cId="3885083786" sldId="360"/>
            <ac:spMk id="24" creationId="{34F2157F-5AE6-3D5A-17D9-7D2EDED620E5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3" creationId="{6D9F9F6E-F5BD-5D52-3D77-47C320EDEE32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34" creationId="{0AFBDE7C-C005-F738-7365-D96DA8A71994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5" creationId="{0D48EC5B-B0DF-F1FF-E4C8-6CDA3C955C99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36" creationId="{FE8BDA08-047C-0762-8E39-0413345E297B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37" creationId="{047BBA43-89D9-FD68-5F1D-B29082451278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8" creationId="{B6947A8E-B06A-CB11-701A-2B73475A1004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9" creationId="{78FED3CB-0A64-4993-5E0B-390889B36D8F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40" creationId="{C830C957-C3D0-5A60-3340-52DB772D7873}"/>
          </ac:spMkLst>
        </pc:spChg>
        <pc:spChg chg="add mod">
          <ac:chgData name="ENEKO LAZPITA SUINAGA" userId="03ca8ae1-9a00-4a22-9561-fb3a3d760218" providerId="ADAL" clId="{389B0BF7-7A7B-471A-B622-F1E388D3930A}" dt="2024-11-19T11:17:39.276" v="3391" actId="14100"/>
          <ac:spMkLst>
            <pc:docMk/>
            <pc:sldMk cId="3885083786" sldId="360"/>
            <ac:spMk id="43" creationId="{D55BC378-4ACF-1CFC-CB69-FEE741AF8994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48" creationId="{256D0BDE-BB1D-1932-2FC4-AB28B0784A48}"/>
          </ac:spMkLst>
        </pc:spChg>
        <pc:spChg chg="add del mod">
          <ac:chgData name="ENEKO LAZPITA SUINAGA" userId="03ca8ae1-9a00-4a22-9561-fb3a3d760218" providerId="ADAL" clId="{389B0BF7-7A7B-471A-B622-F1E388D3930A}" dt="2024-11-12T10:31:34.956" v="2193" actId="478"/>
          <ac:spMkLst>
            <pc:docMk/>
            <pc:sldMk cId="3885083786" sldId="360"/>
            <ac:spMk id="49" creationId="{824EE916-E737-BB56-5FA4-1414B9DEB9EC}"/>
          </ac:spMkLst>
        </pc:spChg>
        <pc:spChg chg="add mod">
          <ac:chgData name="ENEKO LAZPITA SUINAGA" userId="03ca8ae1-9a00-4a22-9561-fb3a3d760218" providerId="ADAL" clId="{389B0BF7-7A7B-471A-B622-F1E388D3930A}" dt="2024-11-19T11:18:42.286" v="3434" actId="20577"/>
          <ac:spMkLst>
            <pc:docMk/>
            <pc:sldMk cId="3885083786" sldId="360"/>
            <ac:spMk id="50" creationId="{388D04D0-E6AF-A1A1-4969-019BAEC5647D}"/>
          </ac:spMkLst>
        </pc:spChg>
        <pc:grpChg chg="ord">
          <ac:chgData name="ENEKO LAZPITA SUINAGA" userId="03ca8ae1-9a00-4a22-9561-fb3a3d760218" providerId="ADAL" clId="{389B0BF7-7A7B-471A-B622-F1E388D3930A}" dt="2024-11-12T10:22:33.504" v="2154" actId="166"/>
          <ac:grpSpMkLst>
            <pc:docMk/>
            <pc:sldMk cId="3885083786" sldId="360"/>
            <ac:grpSpMk id="1109" creationId="{5FCAA531-FEC8-CBFC-A246-7563B6DCC4E2}"/>
          </ac:grpSpMkLst>
        </pc:grpChg>
        <pc:grpChg chg="del">
          <ac:chgData name="ENEKO LAZPITA SUINAGA" userId="03ca8ae1-9a00-4a22-9561-fb3a3d760218" providerId="ADAL" clId="{389B0BF7-7A7B-471A-B622-F1E388D3930A}" dt="2024-11-17T17:09:36.866" v="3122" actId="478"/>
          <ac:grpSpMkLst>
            <pc:docMk/>
            <pc:sldMk cId="3885083786" sldId="360"/>
            <ac:grpSpMk id="1162" creationId="{CB300729-D9FC-3DE6-9AAC-17844CD48FFB}"/>
          </ac:grpSpMkLst>
        </pc:grpChg>
        <pc:graphicFrameChg chg="del">
          <ac:chgData name="ENEKO LAZPITA SUINAGA" userId="03ca8ae1-9a00-4a22-9561-fb3a3d760218" providerId="ADAL" clId="{389B0BF7-7A7B-471A-B622-F1E388D3930A}" dt="2024-11-11T20:07:41.072" v="1367" actId="478"/>
          <ac:graphicFrameMkLst>
            <pc:docMk/>
            <pc:sldMk cId="3885083786" sldId="360"/>
            <ac:graphicFrameMk id="16" creationId="{F96B6D90-0D03-92D7-4902-5CA01BC07F71}"/>
          </ac:graphicFrameMkLst>
        </pc:graphicFrameChg>
        <pc:picChg chg="del">
          <ac:chgData name="ENEKO LAZPITA SUINAGA" userId="03ca8ae1-9a00-4a22-9561-fb3a3d760218" providerId="ADAL" clId="{389B0BF7-7A7B-471A-B622-F1E388D3930A}" dt="2024-11-11T20:07:41.072" v="1367" actId="478"/>
          <ac:picMkLst>
            <pc:docMk/>
            <pc:sldMk cId="3885083786" sldId="360"/>
            <ac:picMk id="4" creationId="{B6BE3A8B-92E2-8392-DB5C-3D5417C280D6}"/>
          </ac:picMkLst>
        </pc:picChg>
        <pc:picChg chg="add mod">
          <ac:chgData name="ENEKO LAZPITA SUINAGA" userId="03ca8ae1-9a00-4a22-9561-fb3a3d760218" providerId="ADAL" clId="{389B0BF7-7A7B-471A-B622-F1E388D3930A}" dt="2024-11-19T11:17:53.815" v="3422" actId="1038"/>
          <ac:picMkLst>
            <pc:docMk/>
            <pc:sldMk cId="3885083786" sldId="360"/>
            <ac:picMk id="5" creationId="{31D09C92-E83E-4C8F-B7C8-D4B28C5D626D}"/>
          </ac:picMkLst>
        </pc:picChg>
        <pc:picChg chg="add mod modCrop">
          <ac:chgData name="ENEKO LAZPITA SUINAGA" userId="03ca8ae1-9a00-4a22-9561-fb3a3d760218" providerId="ADAL" clId="{389B0BF7-7A7B-471A-B622-F1E388D3930A}" dt="2024-11-25T11:46:42.022" v="6080" actId="1076"/>
          <ac:picMkLst>
            <pc:docMk/>
            <pc:sldMk cId="3885083786" sldId="360"/>
            <ac:picMk id="6" creationId="{E395DEC5-5F5B-5217-3E4A-7D807BA8DF9F}"/>
          </ac:picMkLst>
        </pc:picChg>
        <pc:picChg chg="add mod ord">
          <ac:chgData name="ENEKO LAZPITA SUINAGA" userId="03ca8ae1-9a00-4a22-9561-fb3a3d760218" providerId="ADAL" clId="{389B0BF7-7A7B-471A-B622-F1E388D3930A}" dt="2024-11-19T11:17:49.137" v="3407" actId="1037"/>
          <ac:picMkLst>
            <pc:docMk/>
            <pc:sldMk cId="3885083786" sldId="360"/>
            <ac:picMk id="7" creationId="{550254A3-624A-1FE5-53DC-C6D640B6AFC9}"/>
          </ac:picMkLst>
        </pc:picChg>
        <pc:picChg chg="add del mod modCrop">
          <ac:chgData name="ENEKO LAZPITA SUINAGA" userId="03ca8ae1-9a00-4a22-9561-fb3a3d760218" providerId="ADAL" clId="{389B0BF7-7A7B-471A-B622-F1E388D3930A}" dt="2024-11-25T11:46:23.441" v="6068" actId="478"/>
          <ac:picMkLst>
            <pc:docMk/>
            <pc:sldMk cId="3885083786" sldId="360"/>
            <ac:picMk id="13" creationId="{4DFC80F3-C973-C79A-8C2B-609E6693836A}"/>
          </ac:picMkLst>
        </pc:picChg>
        <pc:picChg chg="add del mod">
          <ac:chgData name="ENEKO LAZPITA SUINAGA" userId="03ca8ae1-9a00-4a22-9561-fb3a3d760218" providerId="ADAL" clId="{389B0BF7-7A7B-471A-B622-F1E388D3930A}" dt="2024-11-12T10:10:07.934" v="2009" actId="478"/>
          <ac:picMkLst>
            <pc:docMk/>
            <pc:sldMk cId="3885083786" sldId="360"/>
            <ac:picMk id="26" creationId="{D4567B54-32B9-A2BB-37A6-AAA5A5BE30CB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28" creationId="{414ABCB8-1C63-1DD7-EACC-4A9C2971AAB4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30" creationId="{92866AD7-7BAD-8CBD-8302-B57913D82E17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32" creationId="{01730D2E-050A-3963-028F-2AC7FD95CF51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42" creationId="{B45E3CEF-0DE1-9092-F920-DA757BB36512}"/>
          </ac:picMkLst>
        </pc:picChg>
        <pc:picChg chg="add del mod ord">
          <ac:chgData name="ENEKO LAZPITA SUINAGA" userId="03ca8ae1-9a00-4a22-9561-fb3a3d760218" providerId="ADAL" clId="{389B0BF7-7A7B-471A-B622-F1E388D3930A}" dt="2024-11-12T10:20:36.482" v="2135" actId="478"/>
          <ac:picMkLst>
            <pc:docMk/>
            <pc:sldMk cId="3885083786" sldId="360"/>
            <ac:picMk id="45" creationId="{1EC32BA8-130F-2565-1CC8-F80719775C74}"/>
          </ac:picMkLst>
        </pc:picChg>
        <pc:picChg chg="add del mod ord">
          <ac:chgData name="ENEKO LAZPITA SUINAGA" userId="03ca8ae1-9a00-4a22-9561-fb3a3d760218" providerId="ADAL" clId="{389B0BF7-7A7B-471A-B622-F1E388D3930A}" dt="2024-11-12T10:31:34.956" v="2193" actId="478"/>
          <ac:picMkLst>
            <pc:docMk/>
            <pc:sldMk cId="3885083786" sldId="360"/>
            <ac:picMk id="47" creationId="{85AC49DE-F377-FF1E-B4DC-BE3059C33228}"/>
          </ac:picMkLst>
        </pc:picChg>
        <pc:cxnChg chg="add del mod">
          <ac:chgData name="ENEKO LAZPITA SUINAGA" userId="03ca8ae1-9a00-4a22-9561-fb3a3d760218" providerId="ADAL" clId="{389B0BF7-7A7B-471A-B622-F1E388D3930A}" dt="2024-11-19T11:14:01.986" v="3264" actId="478"/>
          <ac:cxnSpMkLst>
            <pc:docMk/>
            <pc:sldMk cId="3885083786" sldId="360"/>
            <ac:cxnSpMk id="4" creationId="{88326DFA-34CE-E113-B0EB-4720E041E528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29" creationId="{4BD6C7EE-79C6-81A0-6DB0-EDE3E1895D7F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0" creationId="{8F6D2542-1DDF-57FC-6E04-5E62448904C4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1" creationId="{5869F47F-BA63-6559-B929-01D1775D2D3F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2" creationId="{3AAC9496-7398-AEE7-EA79-5136B6ACDDEC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3" creationId="{DA8A0A1A-722E-5B95-09B4-1E29FADB390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4" creationId="{96E2DCDC-390D-877D-BE9D-7167E969CDD9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5" creationId="{28BE46EA-2A55-8D80-8ACC-24AB7A2AF1F1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6" creationId="{4499AD4B-6837-0992-5E1C-BD656E695C72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2" creationId="{7EA42F31-2465-536F-E153-3AB484897FB1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3" creationId="{94625D82-C11B-2E3D-6631-7019B7E0CD06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4" creationId="{B91DDAD8-E52E-A4A1-A4AD-C93C8BD72562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5" creationId="{DD18D688-CC0B-4D36-15C5-15AB8F8F5B9E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6" creationId="{71172B46-BE61-97DD-897C-460EB0B9813E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7" creationId="{2D6EC9C3-D19F-CBE7-C784-258B71439C07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8" creationId="{B60556B9-F64F-DF6D-247D-76A90202452B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9" creationId="{6496BA3A-DB44-CEDD-6679-B99C7DB851F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0" creationId="{7B43688E-8286-BADB-BFB1-7AB78E882A92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1" creationId="{19AC68C3-1EC7-B9FB-4769-8EFD792DA2CA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2" creationId="{A23B2536-6A50-B9FB-6F99-D602F3CFC42D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3" creationId="{C30A3CDD-C22C-9B86-A6D6-92F270DA8B9D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4" creationId="{7886C688-A70C-1D75-99DE-1930A887CDB5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5" creationId="{E98AACBF-EDB4-4CB7-3B59-97F496E11B94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6" creationId="{3E7D240A-2C99-45A4-BAD0-43E06073476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7" creationId="{B76DF312-2A03-8F4A-19DE-C8225E16E5FE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8" creationId="{AE6720AF-B5F1-915F-9667-7FB10925F6F9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9" creationId="{08A5A3DE-1F12-AEB0-581A-D12D16ADB26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60" creationId="{E3EE264C-8E54-A681-1212-927A077C2D80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61" creationId="{65CEB42B-902E-DAEC-F961-B2D068BA5E8D}"/>
          </ac:cxnSpMkLst>
        </pc:cxnChg>
      </pc:sldChg>
      <pc:sldChg chg="add del">
        <pc:chgData name="ENEKO LAZPITA SUINAGA" userId="03ca8ae1-9a00-4a22-9561-fb3a3d760218" providerId="ADAL" clId="{389B0BF7-7A7B-471A-B622-F1E388D3930A}" dt="2024-11-12T10:24:42.559" v="2190" actId="47"/>
        <pc:sldMkLst>
          <pc:docMk/>
          <pc:sldMk cId="84700454" sldId="361"/>
        </pc:sldMkLst>
      </pc:sldChg>
      <pc:sldChg chg="add del">
        <pc:chgData name="ENEKO LAZPITA SUINAGA" userId="03ca8ae1-9a00-4a22-9561-fb3a3d760218" providerId="ADAL" clId="{389B0BF7-7A7B-471A-B622-F1E388D3930A}" dt="2024-11-11T20:08:41.312" v="1368" actId="47"/>
        <pc:sldMkLst>
          <pc:docMk/>
          <pc:sldMk cId="266843440" sldId="361"/>
        </pc:sldMkLst>
      </pc:sldChg>
      <pc:sldChg chg="addSp delSp modSp add mod">
        <pc:chgData name="ENEKO LAZPITA SUINAGA" userId="03ca8ae1-9a00-4a22-9561-fb3a3d760218" providerId="ADAL" clId="{389B0BF7-7A7B-471A-B622-F1E388D3930A}" dt="2024-11-17T17:09:39.276" v="3124" actId="478"/>
        <pc:sldMkLst>
          <pc:docMk/>
          <pc:sldMk cId="2665439373" sldId="362"/>
        </pc:sldMkLst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5" creationId="{8667CF15-8B04-12FE-6EC9-EAB73DD8C252}"/>
          </ac:spMkLst>
        </pc:spChg>
        <pc:spChg chg="add mod">
          <ac:chgData name="ENEKO LAZPITA SUINAGA" userId="03ca8ae1-9a00-4a22-9561-fb3a3d760218" providerId="ADAL" clId="{389B0BF7-7A7B-471A-B622-F1E388D3930A}" dt="2024-11-12T11:00:19.710" v="2524" actId="962"/>
          <ac:spMkLst>
            <pc:docMk/>
            <pc:sldMk cId="2665439373" sldId="362"/>
            <ac:spMk id="7" creationId="{7FB7304F-0C3E-14A3-FA5D-133A894F9026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0" creationId="{94788CCB-E2BD-E04D-37D4-4A68A9FB549B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3" creationId="{D41FBA1C-7BE6-81F4-F0B4-570B327B1E73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4" creationId="{70D016A2-897F-9D1C-9908-04164650E2C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6" creationId="{42AF9104-9E8D-6006-BF62-AF3CD743D75F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7" creationId="{1562DC54-681C-B514-48FD-AEE7C4ADA74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1" creationId="{E82161E7-3947-ECBE-CEA3-BC41E3B136D5}"/>
          </ac:spMkLst>
        </pc:spChg>
        <pc:spChg chg="add mod">
          <ac:chgData name="ENEKO LAZPITA SUINAGA" userId="03ca8ae1-9a00-4a22-9561-fb3a3d760218" providerId="ADAL" clId="{389B0BF7-7A7B-471A-B622-F1E388D3930A}" dt="2024-11-12T10:49:21.111" v="2341" actId="1076"/>
          <ac:spMkLst>
            <pc:docMk/>
            <pc:sldMk cId="2665439373" sldId="362"/>
            <ac:spMk id="22" creationId="{18BDCF43-1C89-EC25-6005-1A9BCBA3EA8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3" creationId="{24863D7B-D976-89AE-EF27-FCEF8AC78072}"/>
          </ac:spMkLst>
        </pc:spChg>
        <pc:spChg chg="add mod">
          <ac:chgData name="ENEKO LAZPITA SUINAGA" userId="03ca8ae1-9a00-4a22-9561-fb3a3d760218" providerId="ADAL" clId="{389B0BF7-7A7B-471A-B622-F1E388D3930A}" dt="2024-11-12T10:49:13.314" v="2340" actId="1076"/>
          <ac:spMkLst>
            <pc:docMk/>
            <pc:sldMk cId="2665439373" sldId="362"/>
            <ac:spMk id="24" creationId="{F74C0944-A703-C5BB-FFFF-6FAC3E1725E8}"/>
          </ac:spMkLst>
        </pc:spChg>
        <pc:spChg chg="add mod">
          <ac:chgData name="ENEKO LAZPITA SUINAGA" userId="03ca8ae1-9a00-4a22-9561-fb3a3d760218" providerId="ADAL" clId="{389B0BF7-7A7B-471A-B622-F1E388D3930A}" dt="2024-11-12T10:48:55.564" v="2339" actId="1076"/>
          <ac:spMkLst>
            <pc:docMk/>
            <pc:sldMk cId="2665439373" sldId="362"/>
            <ac:spMk id="25" creationId="{6CD2ACF7-FEA3-B43D-8590-EF50D3B583F2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6" creationId="{B42A6986-C05C-BE70-0507-1762837F254D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7" creationId="{074B5E37-7FF4-92CA-FF39-4B7137B7A4A1}"/>
          </ac:spMkLst>
        </pc:spChg>
        <pc:spChg chg="add mod">
          <ac:chgData name="ENEKO LAZPITA SUINAGA" userId="03ca8ae1-9a00-4a22-9561-fb3a3d760218" providerId="ADAL" clId="{389B0BF7-7A7B-471A-B622-F1E388D3930A}" dt="2024-11-12T10:48:46.186" v="2338" actId="1076"/>
          <ac:spMkLst>
            <pc:docMk/>
            <pc:sldMk cId="2665439373" sldId="362"/>
            <ac:spMk id="28" creationId="{A3D8D047-9600-213A-1044-A10811276BAB}"/>
          </ac:spMkLst>
        </pc:spChg>
        <pc:spChg chg="add mod">
          <ac:chgData name="ENEKO LAZPITA SUINAGA" userId="03ca8ae1-9a00-4a22-9561-fb3a3d760218" providerId="ADAL" clId="{389B0BF7-7A7B-471A-B622-F1E388D3930A}" dt="2024-11-12T11:00:31.744" v="2525" actId="962"/>
          <ac:spMkLst>
            <pc:docMk/>
            <pc:sldMk cId="2665439373" sldId="362"/>
            <ac:spMk id="30" creationId="{D52668B0-8D90-620F-D2B6-780AB1A14557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2" creationId="{46AFFD0F-0281-58CF-5993-0F87B6420D1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33" creationId="{A3D3544B-07AC-2FF3-F2B2-43CDD8B03B5E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4" creationId="{352DAD6C-703E-C350-5D50-9CAA2C64AB4F}"/>
          </ac:spMkLst>
        </pc:spChg>
        <pc:spChg chg="add mod">
          <ac:chgData name="ENEKO LAZPITA SUINAGA" userId="03ca8ae1-9a00-4a22-9561-fb3a3d760218" providerId="ADAL" clId="{389B0BF7-7A7B-471A-B622-F1E388D3930A}" dt="2024-11-12T10:56:44.566" v="2512" actId="1076"/>
          <ac:spMkLst>
            <pc:docMk/>
            <pc:sldMk cId="2665439373" sldId="362"/>
            <ac:spMk id="47" creationId="{832CCC34-D84A-DF84-5EB4-03F26DC91769}"/>
          </ac:spMkLst>
        </pc:spChg>
        <pc:grpChg chg="del">
          <ac:chgData name="ENEKO LAZPITA SUINAGA" userId="03ca8ae1-9a00-4a22-9561-fb3a3d760218" providerId="ADAL" clId="{389B0BF7-7A7B-471A-B622-F1E388D3930A}" dt="2024-11-17T17:09:39.276" v="3124" actId="478"/>
          <ac:grpSpMkLst>
            <pc:docMk/>
            <pc:sldMk cId="2665439373" sldId="362"/>
            <ac:grpSpMk id="1162" creationId="{A98C43C5-19B2-C49E-0F67-72879B08FF6B}"/>
          </ac:grpSpMkLst>
        </pc:grp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3" creationId="{D287E574-6D98-9BAA-564D-E99F8FFF3CC0}"/>
          </ac:picMkLst>
        </pc:picChg>
        <pc:picChg chg="add del mod">
          <ac:chgData name="ENEKO LAZPITA SUINAGA" userId="03ca8ae1-9a00-4a22-9561-fb3a3d760218" providerId="ADAL" clId="{389B0BF7-7A7B-471A-B622-F1E388D3930A}" dt="2024-11-12T10:39:19.154" v="2274" actId="478"/>
          <ac:picMkLst>
            <pc:docMk/>
            <pc:sldMk cId="2665439373" sldId="362"/>
            <ac:picMk id="4" creationId="{61319143-4AB1-AB5D-8693-A36255862F69}"/>
          </ac:picMkLst>
        </pc:pic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6" creationId="{EF3D6C2B-7E77-710C-CC49-55E6E2A74484}"/>
          </ac:picMkLst>
        </pc:picChg>
        <pc:picChg chg="add del mod">
          <ac:chgData name="ENEKO LAZPITA SUINAGA" userId="03ca8ae1-9a00-4a22-9561-fb3a3d760218" providerId="ADAL" clId="{389B0BF7-7A7B-471A-B622-F1E388D3930A}" dt="2024-11-12T10:45:39.264" v="2302" actId="478"/>
          <ac:picMkLst>
            <pc:docMk/>
            <pc:sldMk cId="2665439373" sldId="362"/>
            <ac:picMk id="18" creationId="{59EE1C15-2413-C965-1668-76607644A894}"/>
          </ac:picMkLst>
        </pc:picChg>
        <pc:picChg chg="add del mod">
          <ac:chgData name="ENEKO LAZPITA SUINAGA" userId="03ca8ae1-9a00-4a22-9561-fb3a3d760218" providerId="ADAL" clId="{389B0BF7-7A7B-471A-B622-F1E388D3930A}" dt="2024-11-12T10:45:55.754" v="2310" actId="478"/>
          <ac:picMkLst>
            <pc:docMk/>
            <pc:sldMk cId="2665439373" sldId="362"/>
            <ac:picMk id="19" creationId="{7C3839B9-A5A9-1314-4D91-8739B4C3D34D}"/>
          </ac:picMkLst>
        </pc:picChg>
        <pc:picChg chg="add del mod">
          <ac:chgData name="ENEKO LAZPITA SUINAGA" userId="03ca8ae1-9a00-4a22-9561-fb3a3d760218" providerId="ADAL" clId="{389B0BF7-7A7B-471A-B622-F1E388D3930A}" dt="2024-11-12T10:46:30.490" v="2318" actId="478"/>
          <ac:picMkLst>
            <pc:docMk/>
            <pc:sldMk cId="2665439373" sldId="362"/>
            <ac:picMk id="20" creationId="{3C8FA163-7649-091E-3A25-C9FC7E9C212D}"/>
          </ac:picMkLst>
        </pc:picChg>
        <pc:picChg chg="add del mod">
          <ac:chgData name="ENEKO LAZPITA SUINAGA" userId="03ca8ae1-9a00-4a22-9561-fb3a3d760218" providerId="ADAL" clId="{389B0BF7-7A7B-471A-B622-F1E388D3930A}" dt="2024-11-12T10:47:25.254" v="2328" actId="478"/>
          <ac:picMkLst>
            <pc:docMk/>
            <pc:sldMk cId="2665439373" sldId="362"/>
            <ac:picMk id="29" creationId="{91BB763D-797C-1418-42DA-1E0ECBD72861}"/>
          </ac:picMkLst>
        </pc:picChg>
        <pc:picChg chg="add del mod">
          <ac:chgData name="ENEKO LAZPITA SUINAGA" userId="03ca8ae1-9a00-4a22-9561-fb3a3d760218" providerId="ADAL" clId="{389B0BF7-7A7B-471A-B622-F1E388D3930A}" dt="2024-11-12T10:31:26.012" v="2192" actId="478"/>
          <ac:picMkLst>
            <pc:docMk/>
            <pc:sldMk cId="2665439373" sldId="362"/>
            <ac:picMk id="31" creationId="{F88A30C2-9C70-AB4B-A460-A50987A0D32F}"/>
          </ac:picMkLst>
        </pc:picChg>
        <pc:picChg chg="add del mod">
          <ac:chgData name="ENEKO LAZPITA SUINAGA" userId="03ca8ae1-9a00-4a22-9561-fb3a3d760218" providerId="ADAL" clId="{389B0BF7-7A7B-471A-B622-F1E388D3930A}" dt="2024-11-12T10:41:50.744" v="2283" actId="478"/>
          <ac:picMkLst>
            <pc:docMk/>
            <pc:sldMk cId="2665439373" sldId="362"/>
            <ac:picMk id="36" creationId="{AE9CF657-4D0B-1571-5A31-8E3F4727FACB}"/>
          </ac:picMkLst>
        </pc:picChg>
        <pc:picChg chg="add mod modCrop">
          <ac:chgData name="ENEKO LAZPITA SUINAGA" userId="03ca8ae1-9a00-4a22-9561-fb3a3d760218" providerId="ADAL" clId="{389B0BF7-7A7B-471A-B622-F1E388D3930A}" dt="2024-11-12T10:42:15.144" v="2298" actId="1076"/>
          <ac:picMkLst>
            <pc:docMk/>
            <pc:sldMk cId="2665439373" sldId="362"/>
            <ac:picMk id="38" creationId="{59E5DC66-7117-1AB2-AA82-52FD7199998F}"/>
          </ac:picMkLst>
        </pc:picChg>
        <pc:picChg chg="add mod">
          <ac:chgData name="ENEKO LAZPITA SUINAGA" userId="03ca8ae1-9a00-4a22-9561-fb3a3d760218" providerId="ADAL" clId="{389B0BF7-7A7B-471A-B622-F1E388D3930A}" dt="2024-11-12T10:45:53.464" v="2309" actId="1076"/>
          <ac:picMkLst>
            <pc:docMk/>
            <pc:sldMk cId="2665439373" sldId="362"/>
            <ac:picMk id="40" creationId="{B75163EA-4457-4878-FEA5-C99CDF8F7869}"/>
          </ac:picMkLst>
        </pc:picChg>
        <pc:picChg chg="add mod">
          <ac:chgData name="ENEKO LAZPITA SUINAGA" userId="03ca8ae1-9a00-4a22-9561-fb3a3d760218" providerId="ADAL" clId="{389B0BF7-7A7B-471A-B622-F1E388D3930A}" dt="2024-11-12T10:46:28.974" v="2317" actId="1076"/>
          <ac:picMkLst>
            <pc:docMk/>
            <pc:sldMk cId="2665439373" sldId="362"/>
            <ac:picMk id="42" creationId="{B4F94517-8E57-B664-7E93-48D8D0C5E6F7}"/>
          </ac:picMkLst>
        </pc:picChg>
        <pc:picChg chg="add mod">
          <ac:chgData name="ENEKO LAZPITA SUINAGA" userId="03ca8ae1-9a00-4a22-9561-fb3a3d760218" providerId="ADAL" clId="{389B0BF7-7A7B-471A-B622-F1E388D3930A}" dt="2024-11-12T10:47:23.554" v="2327" actId="1076"/>
          <ac:picMkLst>
            <pc:docMk/>
            <pc:sldMk cId="2665439373" sldId="362"/>
            <ac:picMk id="44" creationId="{E0B9D4B1-A689-F0B3-4F2C-DD6AC69A34C2}"/>
          </ac:picMkLst>
        </pc:picChg>
        <pc:picChg chg="add mod">
          <ac:chgData name="ENEKO LAZPITA SUINAGA" userId="03ca8ae1-9a00-4a22-9561-fb3a3d760218" providerId="ADAL" clId="{389B0BF7-7A7B-471A-B622-F1E388D3930A}" dt="2024-11-12T10:48:36.918" v="2337" actId="1076"/>
          <ac:picMkLst>
            <pc:docMk/>
            <pc:sldMk cId="2665439373" sldId="362"/>
            <ac:picMk id="46" creationId="{951399E9-3662-287D-CB8D-0C34E3349866}"/>
          </ac:picMkLst>
        </pc:pic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29" creationId="{40CC52D4-A76E-B7D4-D10C-C561E5FDFE58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0" creationId="{7973B3FA-8578-A243-2689-9EB560F8DB50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1" creationId="{71213779-3D3F-CF50-A341-07F8DC2F2E66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2" creationId="{97DC6C88-AE1B-3D6C-F6E9-7569F1C6E06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3" creationId="{30830445-27CC-E93A-2CBD-21F08E919C7C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4" creationId="{D5F5D8B9-5877-3D62-2307-15DBB302CD68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5" creationId="{29F30313-D1E7-CB0D-C043-A30D1A5D3442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6" creationId="{6314E97C-10A9-C17D-D027-2EDBCA27554D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2" creationId="{828FDCAB-2A46-DCD0-1267-A387262757A1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3" creationId="{9287533D-D382-0A4B-FE27-F34CFA7CE6BA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4" creationId="{9C7D1700-1380-47BB-D4EC-9A0D767D864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5" creationId="{6A218B92-7296-B2A7-8895-B4B45D0A9C38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6" creationId="{66701970-BA5F-8E41-9810-5E4EFD2E618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7" creationId="{9CD5922D-AD13-EDE0-771E-BC05CF9F8213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8" creationId="{3129FBFD-E959-5EEB-3F54-5EDC2E2C9B12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9" creationId="{0E404E2B-8EBB-2782-C4CC-01B72E9B52D1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0" creationId="{28F3CC6F-52F5-B7FF-DDD4-FE0F7BE57D62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1" creationId="{1FC9B4FE-7047-FDB2-FF33-1CCBBFF2A8BE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2" creationId="{E2DA9C78-CB62-9FD5-4E6E-D959957411B0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3" creationId="{F4792A81-30EC-A2CA-93B9-4B521E7B6B7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4" creationId="{D339B3FF-D390-57CE-3D05-C2F4CB0FFECE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5" creationId="{33B25DD1-B2CB-86D1-8D62-C9940FE7A07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6" creationId="{EEED3D45-E469-9F2B-342A-82E04168E4B6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7" creationId="{33E780D1-C098-52C7-1E72-584F238F749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8" creationId="{07953BD2-420D-3E56-DDF0-06D71490E3D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9" creationId="{A51FD13B-C1FD-46D4-99CE-440E0E6194B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60" creationId="{4C2CF08A-A7C5-5881-D873-2138003DEFC0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61" creationId="{616A05E6-ED36-092F-E892-0E61FEB098C0}"/>
          </ac:cxnSpMkLst>
        </pc:cxnChg>
      </pc:sldChg>
      <pc:sldChg chg="addSp delSp modSp add mod delAnim modAnim">
        <pc:chgData name="ENEKO LAZPITA SUINAGA" userId="03ca8ae1-9a00-4a22-9561-fb3a3d760218" providerId="ADAL" clId="{389B0BF7-7A7B-471A-B622-F1E388D3930A}" dt="2024-11-21T20:42:04.645" v="3823" actId="1076"/>
        <pc:sldMkLst>
          <pc:docMk/>
          <pc:sldMk cId="38230738" sldId="363"/>
        </pc:sldMkLst>
        <pc:spChg chg="add del mod">
          <ac:chgData name="ENEKO LAZPITA SUINAGA" userId="03ca8ae1-9a00-4a22-9561-fb3a3d760218" providerId="ADAL" clId="{389B0BF7-7A7B-471A-B622-F1E388D3930A}" dt="2024-11-12T22:27:10.828" v="3047" actId="478"/>
          <ac:spMkLst>
            <pc:docMk/>
            <pc:sldMk cId="38230738" sldId="363"/>
            <ac:spMk id="3" creationId="{3073FD1A-0F85-2327-33BC-2AEEA7228DBF}"/>
          </ac:spMkLst>
        </pc:spChg>
        <pc:spChg chg="add del mod">
          <ac:chgData name="ENEKO LAZPITA SUINAGA" userId="03ca8ae1-9a00-4a22-9561-fb3a3d760218" providerId="ADAL" clId="{389B0BF7-7A7B-471A-B622-F1E388D3930A}" dt="2024-11-12T22:27:09.128" v="3046" actId="478"/>
          <ac:spMkLst>
            <pc:docMk/>
            <pc:sldMk cId="38230738" sldId="363"/>
            <ac:spMk id="6" creationId="{AD4563AE-135A-70B4-C1C9-4FCA2C610670}"/>
          </ac:spMkLst>
        </pc:spChg>
        <pc:spChg chg="add mod">
          <ac:chgData name="ENEKO LAZPITA SUINAGA" userId="03ca8ae1-9a00-4a22-9561-fb3a3d760218" providerId="ADAL" clId="{389B0BF7-7A7B-471A-B622-F1E388D3930A}" dt="2024-11-12T22:27:43.474" v="3073" actId="1076"/>
          <ac:spMkLst>
            <pc:docMk/>
            <pc:sldMk cId="38230738" sldId="363"/>
            <ac:spMk id="10" creationId="{3F9488FC-F6E5-3141-61D0-1A01E32D203B}"/>
          </ac:spMkLst>
        </pc:spChg>
        <pc:spChg chg="add mod">
          <ac:chgData name="ENEKO LAZPITA SUINAGA" userId="03ca8ae1-9a00-4a22-9561-fb3a3d760218" providerId="ADAL" clId="{389B0BF7-7A7B-471A-B622-F1E388D3930A}" dt="2024-11-12T22:27:55.318" v="3101" actId="20577"/>
          <ac:spMkLst>
            <pc:docMk/>
            <pc:sldMk cId="38230738" sldId="363"/>
            <ac:spMk id="13" creationId="{34927CDB-4750-12DE-453D-D473CCBCC7E5}"/>
          </ac:spMkLst>
        </pc:spChg>
        <pc:spChg chg="del">
          <ac:chgData name="ENEKO LAZPITA SUINAGA" userId="03ca8ae1-9a00-4a22-9561-fb3a3d760218" providerId="ADAL" clId="{389B0BF7-7A7B-471A-B622-F1E388D3930A}" dt="2024-11-12T13:23:10.303" v="2902" actId="478"/>
          <ac:spMkLst>
            <pc:docMk/>
            <pc:sldMk cId="38230738" sldId="363"/>
            <ac:spMk id="1048" creationId="{1AC86F64-444B-3BBE-01AD-77829A3E6F23}"/>
          </ac:spMkLst>
        </pc:spChg>
        <pc:spChg chg="del">
          <ac:chgData name="ENEKO LAZPITA SUINAGA" userId="03ca8ae1-9a00-4a22-9561-fb3a3d760218" providerId="ADAL" clId="{389B0BF7-7A7B-471A-B622-F1E388D3930A}" dt="2024-11-12T13:23:07.732" v="2901" actId="478"/>
          <ac:spMkLst>
            <pc:docMk/>
            <pc:sldMk cId="38230738" sldId="363"/>
            <ac:spMk id="1056" creationId="{B97C6C42-DE3F-9B4B-E842-F3A589DAF7F5}"/>
          </ac:spMkLst>
        </pc:spChg>
        <pc:grpChg chg="del mod">
          <ac:chgData name="ENEKO LAZPITA SUINAGA" userId="03ca8ae1-9a00-4a22-9561-fb3a3d760218" providerId="ADAL" clId="{389B0BF7-7A7B-471A-B622-F1E388D3930A}" dt="2024-11-17T17:09:45.337" v="3126" actId="478"/>
          <ac:grpSpMkLst>
            <pc:docMk/>
            <pc:sldMk cId="38230738" sldId="363"/>
            <ac:grpSpMk id="1162" creationId="{87CD1122-EE82-64A5-C4E2-576DD68724D9}"/>
          </ac:grpSpMkLst>
        </pc:grpChg>
        <pc:picChg chg="add del mod">
          <ac:chgData name="ENEKO LAZPITA SUINAGA" userId="03ca8ae1-9a00-4a22-9561-fb3a3d760218" providerId="ADAL" clId="{389B0BF7-7A7B-471A-B622-F1E388D3930A}" dt="2024-11-21T20:41:49.007" v="3820" actId="478"/>
          <ac:picMkLst>
            <pc:docMk/>
            <pc:sldMk cId="38230738" sldId="363"/>
            <ac:picMk id="3" creationId="{A1F90AD6-E249-1BB4-1A35-B8BD84C3DA8B}"/>
          </ac:picMkLst>
        </pc:picChg>
        <pc:picChg chg="add del mod">
          <ac:chgData name="ENEKO LAZPITA SUINAGA" userId="03ca8ae1-9a00-4a22-9561-fb3a3d760218" providerId="ADAL" clId="{389B0BF7-7A7B-471A-B622-F1E388D3930A}" dt="2024-11-12T22:27:09.128" v="3046" actId="478"/>
          <ac:picMkLst>
            <pc:docMk/>
            <pc:sldMk cId="38230738" sldId="363"/>
            <ac:picMk id="4" creationId="{1738B39D-3881-4039-E7DB-BA4B730A5E81}"/>
          </ac:picMkLst>
        </pc:picChg>
        <pc:picChg chg="add del mod">
          <ac:chgData name="ENEKO LAZPITA SUINAGA" userId="03ca8ae1-9a00-4a22-9561-fb3a3d760218" providerId="ADAL" clId="{389B0BF7-7A7B-471A-B622-F1E388D3930A}" dt="2024-11-21T20:41:31.985" v="3814" actId="478"/>
          <ac:picMkLst>
            <pc:docMk/>
            <pc:sldMk cId="38230738" sldId="363"/>
            <ac:picMk id="4" creationId="{251BE929-ED0C-7469-B6DC-C1E224157D4E}"/>
          </ac:picMkLst>
        </pc:picChg>
        <pc:picChg chg="add del mod">
          <ac:chgData name="ENEKO LAZPITA SUINAGA" userId="03ca8ae1-9a00-4a22-9561-fb3a3d760218" providerId="ADAL" clId="{389B0BF7-7A7B-471A-B622-F1E388D3930A}" dt="2024-11-12T22:27:09.128" v="3046" actId="478"/>
          <ac:picMkLst>
            <pc:docMk/>
            <pc:sldMk cId="38230738" sldId="363"/>
            <ac:picMk id="5" creationId="{372CC6A0-0461-0715-460D-5C32D46F0A06}"/>
          </ac:picMkLst>
        </pc:picChg>
        <pc:picChg chg="add mod">
          <ac:chgData name="ENEKO LAZPITA SUINAGA" userId="03ca8ae1-9a00-4a22-9561-fb3a3d760218" providerId="ADAL" clId="{389B0BF7-7A7B-471A-B622-F1E388D3930A}" dt="2024-11-21T20:41:39.662" v="3819" actId="1076"/>
          <ac:picMkLst>
            <pc:docMk/>
            <pc:sldMk cId="38230738" sldId="363"/>
            <ac:picMk id="5" creationId="{E1AE821C-09C4-D857-D699-5FAAEEFF5E1B}"/>
          </ac:picMkLst>
        </pc:picChg>
        <pc:picChg chg="add mod">
          <ac:chgData name="ENEKO LAZPITA SUINAGA" userId="03ca8ae1-9a00-4a22-9561-fb3a3d760218" providerId="ADAL" clId="{389B0BF7-7A7B-471A-B622-F1E388D3930A}" dt="2024-11-21T20:42:04.645" v="3823" actId="1076"/>
          <ac:picMkLst>
            <pc:docMk/>
            <pc:sldMk cId="38230738" sldId="363"/>
            <ac:picMk id="6" creationId="{AE14E11C-32C4-5EC5-5638-BCC79E853176}"/>
          </ac:picMkLst>
        </pc:picChg>
        <pc:picChg chg="add del mod">
          <ac:chgData name="ENEKO LAZPITA SUINAGA" userId="03ca8ae1-9a00-4a22-9561-fb3a3d760218" providerId="ADAL" clId="{389B0BF7-7A7B-471A-B622-F1E388D3930A}" dt="2024-11-21T20:36:51.625" v="3802" actId="478"/>
          <ac:picMkLst>
            <pc:docMk/>
            <pc:sldMk cId="38230738" sldId="363"/>
            <ac:picMk id="7" creationId="{D5332AB5-85F7-521A-B9F7-3FD6F3D48689}"/>
          </ac:picMkLst>
        </pc:picChg>
        <pc:picChg chg="add del mod">
          <ac:chgData name="ENEKO LAZPITA SUINAGA" userId="03ca8ae1-9a00-4a22-9561-fb3a3d760218" providerId="ADAL" clId="{389B0BF7-7A7B-471A-B622-F1E388D3930A}" dt="2024-11-21T20:37:15.434" v="3810" actId="478"/>
          <ac:picMkLst>
            <pc:docMk/>
            <pc:sldMk cId="38230738" sldId="363"/>
            <ac:picMk id="14" creationId="{1CB7E9A3-FF3B-EDFE-2AC2-2373493FF42F}"/>
          </ac:picMkLst>
        </pc:pic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29" creationId="{52ACEE2D-4C5D-8061-8C09-85809EBEDEB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0" creationId="{DB43B178-BD74-DF14-E6C6-1A5A95BC37FF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1" creationId="{D2DBE030-3058-C145-C446-AAD0DEBC233E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2" creationId="{8DA4F7B1-5BBD-12FF-9616-81DFF4798E8B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3" creationId="{54A06FEB-C00E-C505-95A1-AE1F3741631F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4" creationId="{CC208021-81B3-FCB7-030A-B25118455E3F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5" creationId="{9FD561D5-9268-F3A2-D5BA-8885370CBC4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6" creationId="{B786E9B1-616C-388F-C883-33C994AE3AF4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2" creationId="{EB8F83CD-4A43-03E1-9936-9285D57B1C9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3" creationId="{C0733DEB-DF9A-4D4F-A97C-31EE7B35B59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4" creationId="{0D298E0D-1BA1-F211-CCC7-708E24262FD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5" creationId="{4EEBF364-4944-E62F-167C-6EAF6AA1E3D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6" creationId="{E48CA2EE-4F25-6709-9775-7AC04D9B57E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7" creationId="{4B07023A-291F-03E9-B7EE-BFF864D06C5B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8" creationId="{0087809A-3529-CFCF-E5A4-F13C99DA1198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9" creationId="{5A714FE7-3044-A92D-38C3-72EEE19E9F4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0" creationId="{9EA810B0-8778-6F0B-57B6-D8344A7241F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1" creationId="{AF3E07C7-C75F-178F-CA56-E0DB988BB9F9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2" creationId="{C32392A8-AE43-6B75-4EB4-8902B62B8EC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3" creationId="{494D05C0-B3A8-2E49-DD70-BE8E8322E378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4" creationId="{18B51744-20AE-5A45-CE52-B6EEAE6E3D3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5" creationId="{FBF2E4CD-2B6A-F70F-958F-EC07A248C606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6" creationId="{50B52B24-4604-D605-C791-44719A538592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7" creationId="{0CD17634-9C9C-3AC3-0F74-6ACA2D3ED4D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8" creationId="{A4EA7ED3-37FD-44BB-1788-3D4ABAEC8728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9" creationId="{5563261F-359A-CDE1-B131-F5F18A6108C9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60" creationId="{47B48843-7E1C-BF27-97BE-6FD1C7D72CAB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61" creationId="{4D5423C7-E23E-A361-8AD1-6FBDB1EEB762}"/>
          </ac:cxnSpMkLst>
        </pc:cxnChg>
      </pc:sldChg>
      <pc:sldChg chg="delSp modSp add mod">
        <pc:chgData name="ENEKO LAZPITA SUINAGA" userId="03ca8ae1-9a00-4a22-9561-fb3a3d760218" providerId="ADAL" clId="{389B0BF7-7A7B-471A-B622-F1E388D3930A}" dt="2024-11-17T17:09:46.737" v="3127" actId="478"/>
        <pc:sldMkLst>
          <pc:docMk/>
          <pc:sldMk cId="3611280944" sldId="364"/>
        </pc:sldMkLst>
        <pc:grpChg chg="del">
          <ac:chgData name="ENEKO LAZPITA SUINAGA" userId="03ca8ae1-9a00-4a22-9561-fb3a3d760218" providerId="ADAL" clId="{389B0BF7-7A7B-471A-B622-F1E388D3930A}" dt="2024-11-17T17:09:46.737" v="3127" actId="478"/>
          <ac:grpSpMkLst>
            <pc:docMk/>
            <pc:sldMk cId="3611280944" sldId="364"/>
            <ac:grpSpMk id="1162" creationId="{2C209A6F-E1DE-CAE7-BA93-A188946272AB}"/>
          </ac:grpSpMkLst>
        </pc:grp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29" creationId="{8247DB10-CAF6-4BA0-7E61-4CB8EA82B012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0" creationId="{63C3F214-A14D-80E4-7216-79DA4713A85C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1" creationId="{2BCCADC1-8282-6824-3B55-705645CEA1A6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2" creationId="{BEA3FE01-7006-4097-7278-95CD4F6822A9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3" creationId="{51129936-C16D-5161-1C0C-43FF53F21E37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4" creationId="{2EBDB118-FF8B-3DD1-6F36-B4CE872C70F7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5" creationId="{9A57DC32-FEFE-4C2F-D281-C066D905BA1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6" creationId="{BF0ADCC1-F9E4-4B57-70CE-00A85033BA14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2" creationId="{7C65BD95-87F6-BDFE-33E5-2A94E6698FA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3" creationId="{B854FB4D-CE69-DE5E-1CD7-DF8F87B7CC9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4" creationId="{C806EC0A-1CF3-B82E-50AE-0D6D6F30D7EB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5" creationId="{D48D48EB-5822-EA34-02D9-399A8F94F7E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6" creationId="{01741329-BF14-CF16-D948-9CE9025A5E14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7" creationId="{9CF93B4F-0BA3-39A2-D3E8-62E589C41A11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8" creationId="{DB73C0E8-7696-C4EC-5DF3-BB63BEF4FD1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9" creationId="{585DF0B7-409A-D673-51C0-A43FB8BE9FC1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0" creationId="{F47DF52E-1077-B85F-0992-4723F4F1B735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1" creationId="{9F7FBA6D-0B84-8CEB-2FB0-DB882903EFE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2" creationId="{0AFF3366-E7B6-AE77-E523-430F2E2E75F2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3" creationId="{3AD065DE-74E6-CC66-511A-52CC1DA1B3FE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4" creationId="{5694EC45-5D46-1EB0-A2D1-2DAE6797660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5" creationId="{05B1D4A8-6607-AD60-B0CA-D962E965AE9F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6" creationId="{5A7A8DC8-A8A8-8286-494C-9F7D24F91880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7" creationId="{CAA41164-7545-326B-1634-FA938602A6AB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8" creationId="{075D6A80-3DBB-0774-FE99-86FDD2301CA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9" creationId="{28E13BB8-32B7-4519-030A-9A12E1AB674B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60" creationId="{AF368E3E-2066-8779-3031-56039C03711A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61" creationId="{83961E67-765B-88F6-AE74-6D85B37FCC8E}"/>
          </ac:cxnSpMkLst>
        </pc:cxnChg>
      </pc:sldChg>
      <pc:sldChg chg="addSp delSp modSp add mod">
        <pc:chgData name="ENEKO LAZPITA SUINAGA" userId="03ca8ae1-9a00-4a22-9561-fb3a3d760218" providerId="ADAL" clId="{389B0BF7-7A7B-471A-B622-F1E388D3930A}" dt="2024-11-21T19:59:30.143" v="3720" actId="1582"/>
        <pc:sldMkLst>
          <pc:docMk/>
          <pc:sldMk cId="3457959788" sldId="365"/>
        </pc:sldMkLst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" creationId="{EA5CCAD7-48AA-C0C3-B91B-9A32A878402D}"/>
          </ac:spMkLst>
        </pc:spChg>
        <pc:spChg chg="add mod">
          <ac:chgData name="ENEKO LAZPITA SUINAGA" userId="03ca8ae1-9a00-4a22-9561-fb3a3d760218" providerId="ADAL" clId="{389B0BF7-7A7B-471A-B622-F1E388D3930A}" dt="2024-11-21T19:55:12.125" v="3671" actId="164"/>
          <ac:spMkLst>
            <pc:docMk/>
            <pc:sldMk cId="3457959788" sldId="365"/>
            <ac:spMk id="4" creationId="{42254313-9950-9261-75B0-3F4994A6CB13}"/>
          </ac:spMkLst>
        </pc:spChg>
        <pc:spChg chg="add mod">
          <ac:chgData name="ENEKO LAZPITA SUINAGA" userId="03ca8ae1-9a00-4a22-9561-fb3a3d760218" providerId="ADAL" clId="{389B0BF7-7A7B-471A-B622-F1E388D3930A}" dt="2024-11-21T19:55:12.125" v="3671" actId="164"/>
          <ac:spMkLst>
            <pc:docMk/>
            <pc:sldMk cId="3457959788" sldId="365"/>
            <ac:spMk id="6" creationId="{E1ECE890-3797-3A1D-1FCC-CF6DEB815C88}"/>
          </ac:spMkLst>
        </pc:spChg>
        <pc:spChg chg="add del">
          <ac:chgData name="ENEKO LAZPITA SUINAGA" userId="03ca8ae1-9a00-4a22-9561-fb3a3d760218" providerId="ADAL" clId="{389B0BF7-7A7B-471A-B622-F1E388D3930A}" dt="2024-11-21T19:39:46.626" v="3496" actId="478"/>
          <ac:spMkLst>
            <pc:docMk/>
            <pc:sldMk cId="3457959788" sldId="365"/>
            <ac:spMk id="9" creationId="{A7196CCC-690C-5AC1-2808-481C22041113}"/>
          </ac:spMkLst>
        </pc:spChg>
        <pc:spChg chg="add mod">
          <ac:chgData name="ENEKO LAZPITA SUINAGA" userId="03ca8ae1-9a00-4a22-9561-fb3a3d760218" providerId="ADAL" clId="{389B0BF7-7A7B-471A-B622-F1E388D3930A}" dt="2024-11-21T19:39:16.641" v="3490"/>
          <ac:spMkLst>
            <pc:docMk/>
            <pc:sldMk cId="3457959788" sldId="365"/>
            <ac:spMk id="10" creationId="{691E6762-3E59-2880-FB84-EC39D649E848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14" creationId="{A88B03DD-CABB-B235-205B-4C4F72087E88}"/>
          </ac:spMkLst>
        </pc:spChg>
        <pc:spChg chg="add mod">
          <ac:chgData name="ENEKO LAZPITA SUINAGA" userId="03ca8ae1-9a00-4a22-9561-fb3a3d760218" providerId="ADAL" clId="{389B0BF7-7A7B-471A-B622-F1E388D3930A}" dt="2024-11-21T19:39:19.780" v="3492"/>
          <ac:spMkLst>
            <pc:docMk/>
            <pc:sldMk cId="3457959788" sldId="365"/>
            <ac:spMk id="15" creationId="{AC18B21D-6E3C-E351-D886-AE585E3C16D7}"/>
          </ac:spMkLst>
        </pc:spChg>
        <pc:spChg chg="add mod">
          <ac:chgData name="ENEKO LAZPITA SUINAGA" userId="03ca8ae1-9a00-4a22-9561-fb3a3d760218" providerId="ADAL" clId="{389B0BF7-7A7B-471A-B622-F1E388D3930A}" dt="2024-11-21T19:55:12.125" v="3671" actId="164"/>
          <ac:spMkLst>
            <pc:docMk/>
            <pc:sldMk cId="3457959788" sldId="365"/>
            <ac:spMk id="17" creationId="{6BAC8350-1C39-5916-A681-684A863FD634}"/>
          </ac:spMkLst>
        </pc:spChg>
        <pc:spChg chg="add mod">
          <ac:chgData name="ENEKO LAZPITA SUINAGA" userId="03ca8ae1-9a00-4a22-9561-fb3a3d760218" providerId="ADAL" clId="{389B0BF7-7A7B-471A-B622-F1E388D3930A}" dt="2024-11-21T19:55:17.415" v="3672" actId="164"/>
          <ac:spMkLst>
            <pc:docMk/>
            <pc:sldMk cId="3457959788" sldId="365"/>
            <ac:spMk id="18" creationId="{2B67AB27-CF53-0DB8-3CB9-66DB359D1A60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19" creationId="{FD1F09E8-0C99-929A-DB1C-7AC4FB32204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0" creationId="{FCD12ABB-E3F1-4A01-DE11-75B4561D1A0B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1" creationId="{827D5A79-012B-EAFD-A45E-C883D0FE7B9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2" creationId="{6BB33B20-EEEE-551B-632E-6468394800D3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3" creationId="{61F647BB-27EA-4E71-21FD-C90AA0AB6AD1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4" creationId="{B1E810F5-CF71-5396-0A9D-D3BE77D54888}"/>
          </ac:spMkLst>
        </pc:spChg>
        <pc:spChg chg="add mod">
          <ac:chgData name="ENEKO LAZPITA SUINAGA" userId="03ca8ae1-9a00-4a22-9561-fb3a3d760218" providerId="ADAL" clId="{389B0BF7-7A7B-471A-B622-F1E388D3930A}" dt="2024-11-21T19:55:17.415" v="3672" actId="164"/>
          <ac:spMkLst>
            <pc:docMk/>
            <pc:sldMk cId="3457959788" sldId="365"/>
            <ac:spMk id="25" creationId="{D70809DC-C83A-2D0A-1FB9-30804C1ED91C}"/>
          </ac:spMkLst>
        </pc:spChg>
        <pc:spChg chg="add mod">
          <ac:chgData name="ENEKO LAZPITA SUINAGA" userId="03ca8ae1-9a00-4a22-9561-fb3a3d760218" providerId="ADAL" clId="{389B0BF7-7A7B-471A-B622-F1E388D3930A}" dt="2024-11-21T19:55:17.415" v="3672" actId="164"/>
          <ac:spMkLst>
            <pc:docMk/>
            <pc:sldMk cId="3457959788" sldId="365"/>
            <ac:spMk id="26" creationId="{E8FA8E50-DA0B-2033-09FB-46AA26F838FD}"/>
          </ac:spMkLst>
        </pc:spChg>
        <pc:spChg chg="add del">
          <ac:chgData name="ENEKO LAZPITA SUINAGA" userId="03ca8ae1-9a00-4a22-9561-fb3a3d760218" providerId="ADAL" clId="{389B0BF7-7A7B-471A-B622-F1E388D3930A}" dt="2024-11-21T19:42:30.766" v="3537" actId="22"/>
          <ac:spMkLst>
            <pc:docMk/>
            <pc:sldMk cId="3457959788" sldId="365"/>
            <ac:spMk id="29" creationId="{69D62806-4B74-3C34-A5E5-A392C42AB321}"/>
          </ac:spMkLst>
        </pc:spChg>
        <pc:spChg chg="add mod">
          <ac:chgData name="ENEKO LAZPITA SUINAGA" userId="03ca8ae1-9a00-4a22-9561-fb3a3d760218" providerId="ADAL" clId="{389B0BF7-7A7B-471A-B622-F1E388D3930A}" dt="2024-11-21T19:57:14.659" v="3690" actId="1076"/>
          <ac:spMkLst>
            <pc:docMk/>
            <pc:sldMk cId="3457959788" sldId="365"/>
            <ac:spMk id="31" creationId="{5DCB5907-21F7-4E2E-2B1B-F709DEEA46C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3" creationId="{67CC894B-5E47-0FA5-833F-9C791D5BC7AB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4" creationId="{34AE9820-8C52-4DFD-549D-E412FF9C81E3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5" creationId="{5218E9B0-E929-6149-1F82-B9D5D219D956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6" creationId="{40E6C37C-FBE4-336E-9AAE-634437EC4188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7" creationId="{D8B7035F-2D65-A1CF-B060-83D247F103BC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8" creationId="{D2E7F5BA-282F-84B4-ABF4-1ED27524847A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9" creationId="{C6DC5CDB-508C-D821-A22F-B83580437510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40" creationId="{56DD307F-FCEC-EBEA-655A-50874D6EE88C}"/>
          </ac:spMkLst>
        </pc:spChg>
        <pc:spChg chg="add mod">
          <ac:chgData name="ENEKO LAZPITA SUINAGA" userId="03ca8ae1-9a00-4a22-9561-fb3a3d760218" providerId="ADAL" clId="{389B0BF7-7A7B-471A-B622-F1E388D3930A}" dt="2024-11-21T19:55:26.725" v="3674" actId="164"/>
          <ac:spMkLst>
            <pc:docMk/>
            <pc:sldMk cId="3457959788" sldId="365"/>
            <ac:spMk id="41" creationId="{A48F7114-5D5E-6D04-1ADF-BA2E381BEA7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43" creationId="{3412DAC5-FB27-EFBA-7BB3-B2FCBC73C716}"/>
          </ac:spMkLst>
        </pc:spChg>
        <pc:spChg chg="add mod">
          <ac:chgData name="ENEKO LAZPITA SUINAGA" userId="03ca8ae1-9a00-4a22-9561-fb3a3d760218" providerId="ADAL" clId="{389B0BF7-7A7B-471A-B622-F1E388D3930A}" dt="2024-11-21T19:55:26.725" v="3674" actId="164"/>
          <ac:spMkLst>
            <pc:docMk/>
            <pc:sldMk cId="3457959788" sldId="365"/>
            <ac:spMk id="44" creationId="{0BFD48A6-8331-2720-DB4F-1136D363BE2F}"/>
          </ac:spMkLst>
        </pc:spChg>
        <pc:spChg chg="add">
          <ac:chgData name="ENEKO LAZPITA SUINAGA" userId="03ca8ae1-9a00-4a22-9561-fb3a3d760218" providerId="ADAL" clId="{389B0BF7-7A7B-471A-B622-F1E388D3930A}" dt="2024-11-21T19:43:15.725" v="3547"/>
          <ac:spMkLst>
            <pc:docMk/>
            <pc:sldMk cId="3457959788" sldId="365"/>
            <ac:spMk id="45" creationId="{32FCD25C-3B19-7676-5A6E-7B87DB4785BF}"/>
          </ac:spMkLst>
        </pc:spChg>
        <pc:spChg chg="add mod">
          <ac:chgData name="ENEKO LAZPITA SUINAGA" userId="03ca8ae1-9a00-4a22-9561-fb3a3d760218" providerId="ADAL" clId="{389B0BF7-7A7B-471A-B622-F1E388D3930A}" dt="2024-11-21T19:55:52.285" v="3679" actId="14100"/>
          <ac:spMkLst>
            <pc:docMk/>
            <pc:sldMk cId="3457959788" sldId="365"/>
            <ac:spMk id="46" creationId="{F7B300B3-8904-2658-85A5-196199639713}"/>
          </ac:spMkLst>
        </pc:spChg>
        <pc:spChg chg="add mod">
          <ac:chgData name="ENEKO LAZPITA SUINAGA" userId="03ca8ae1-9a00-4a22-9561-fb3a3d760218" providerId="ADAL" clId="{389B0BF7-7A7B-471A-B622-F1E388D3930A}" dt="2024-11-21T19:55:42.599" v="3677" actId="164"/>
          <ac:spMkLst>
            <pc:docMk/>
            <pc:sldMk cId="3457959788" sldId="365"/>
            <ac:spMk id="47" creationId="{EE94A9F8-5725-C81A-289E-86201EFEA835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48" creationId="{5F5C6E0C-A09A-2A6A-56B5-FF3784D9BC2F}"/>
          </ac:spMkLst>
        </pc:spChg>
        <pc:spChg chg="add mod">
          <ac:chgData name="ENEKO LAZPITA SUINAGA" userId="03ca8ae1-9a00-4a22-9561-fb3a3d760218" providerId="ADAL" clId="{389B0BF7-7A7B-471A-B622-F1E388D3930A}" dt="2024-11-21T19:55:42.599" v="3677" actId="164"/>
          <ac:spMkLst>
            <pc:docMk/>
            <pc:sldMk cId="3457959788" sldId="365"/>
            <ac:spMk id="49" creationId="{2EEEFC3D-A35F-759B-9902-78C40A87FB21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50" creationId="{ABF1CC86-6269-1291-7068-59BB67E71F55}"/>
          </ac:spMkLst>
        </pc:spChg>
        <pc:spChg chg="add mod">
          <ac:chgData name="ENEKO LAZPITA SUINAGA" userId="03ca8ae1-9a00-4a22-9561-fb3a3d760218" providerId="ADAL" clId="{389B0BF7-7A7B-471A-B622-F1E388D3930A}" dt="2024-11-21T19:55:37.855" v="3676" actId="164"/>
          <ac:spMkLst>
            <pc:docMk/>
            <pc:sldMk cId="3457959788" sldId="365"/>
            <ac:spMk id="51" creationId="{325D55AD-5322-0E5A-BA6A-3A1E5FBB0E36}"/>
          </ac:spMkLst>
        </pc:spChg>
        <pc:spChg chg="add mod">
          <ac:chgData name="ENEKO LAZPITA SUINAGA" userId="03ca8ae1-9a00-4a22-9561-fb3a3d760218" providerId="ADAL" clId="{389B0BF7-7A7B-471A-B622-F1E388D3930A}" dt="2024-11-21T19:55:37.855" v="3676" actId="164"/>
          <ac:spMkLst>
            <pc:docMk/>
            <pc:sldMk cId="3457959788" sldId="365"/>
            <ac:spMk id="52" creationId="{EDA7C130-F64C-65FB-F816-A725246C507B}"/>
          </ac:spMkLst>
        </pc:spChg>
        <pc:spChg chg="add mod">
          <ac:chgData name="ENEKO LAZPITA SUINAGA" userId="03ca8ae1-9a00-4a22-9561-fb3a3d760218" providerId="ADAL" clId="{389B0BF7-7A7B-471A-B622-F1E388D3930A}" dt="2024-11-21T19:55:37.855" v="3676" actId="164"/>
          <ac:spMkLst>
            <pc:docMk/>
            <pc:sldMk cId="3457959788" sldId="365"/>
            <ac:spMk id="53" creationId="{E8CE5C7D-4280-5526-16F4-2EC9469052B4}"/>
          </ac:spMkLst>
        </pc:spChg>
        <pc:spChg chg="add mod">
          <ac:chgData name="ENEKO LAZPITA SUINAGA" userId="03ca8ae1-9a00-4a22-9561-fb3a3d760218" providerId="ADAL" clId="{389B0BF7-7A7B-471A-B622-F1E388D3930A}" dt="2024-11-21T19:56:15.955" v="3683" actId="14100"/>
          <ac:spMkLst>
            <pc:docMk/>
            <pc:sldMk cId="3457959788" sldId="365"/>
            <ac:spMk id="54" creationId="{78909858-4415-D886-405C-EF7F32DC6042}"/>
          </ac:spMkLst>
        </pc:spChg>
        <pc:spChg chg="add mod">
          <ac:chgData name="ENEKO LAZPITA SUINAGA" userId="03ca8ae1-9a00-4a22-9561-fb3a3d760218" providerId="ADAL" clId="{389B0BF7-7A7B-471A-B622-F1E388D3930A}" dt="2024-11-21T19:55:32.971" v="3675" actId="164"/>
          <ac:spMkLst>
            <pc:docMk/>
            <pc:sldMk cId="3457959788" sldId="365"/>
            <ac:spMk id="55" creationId="{4997AF99-8C1E-7A9B-312D-E7AFB17E8234}"/>
          </ac:spMkLst>
        </pc:spChg>
        <pc:spChg chg="add mod">
          <ac:chgData name="ENEKO LAZPITA SUINAGA" userId="03ca8ae1-9a00-4a22-9561-fb3a3d760218" providerId="ADAL" clId="{389B0BF7-7A7B-471A-B622-F1E388D3930A}" dt="2024-11-21T19:55:32.971" v="3675" actId="164"/>
          <ac:spMkLst>
            <pc:docMk/>
            <pc:sldMk cId="3457959788" sldId="365"/>
            <ac:spMk id="56" creationId="{5B0E5312-BBB5-2715-D873-4F57D021E96A}"/>
          </ac:spMkLst>
        </pc:spChg>
        <pc:grpChg chg="add mod">
          <ac:chgData name="ENEKO LAZPITA SUINAGA" userId="03ca8ae1-9a00-4a22-9561-fb3a3d760218" providerId="ADAL" clId="{389B0BF7-7A7B-471A-B622-F1E388D3930A}" dt="2024-11-21T19:57:41.935" v="3693" actId="1076"/>
          <ac:grpSpMkLst>
            <pc:docMk/>
            <pc:sldMk cId="3457959788" sldId="365"/>
            <ac:grpSpMk id="57" creationId="{190850EA-D5E3-F42A-1ACF-46DB3A657ECD}"/>
          </ac:grpSpMkLst>
        </pc:grpChg>
        <pc:grpChg chg="add mod">
          <ac:chgData name="ENEKO LAZPITA SUINAGA" userId="03ca8ae1-9a00-4a22-9561-fb3a3d760218" providerId="ADAL" clId="{389B0BF7-7A7B-471A-B622-F1E388D3930A}" dt="2024-11-21T19:57:50.237" v="3694" actId="1076"/>
          <ac:grpSpMkLst>
            <pc:docMk/>
            <pc:sldMk cId="3457959788" sldId="365"/>
            <ac:grpSpMk id="58" creationId="{C39D5403-C37F-D978-D7A2-1BF7D278D727}"/>
          </ac:grpSpMkLst>
        </pc:grpChg>
        <pc:grpChg chg="add mod">
          <ac:chgData name="ENEKO LAZPITA SUINAGA" userId="03ca8ae1-9a00-4a22-9561-fb3a3d760218" providerId="ADAL" clId="{389B0BF7-7A7B-471A-B622-F1E388D3930A}" dt="2024-11-21T19:58:21.152" v="3708" actId="1036"/>
          <ac:grpSpMkLst>
            <pc:docMk/>
            <pc:sldMk cId="3457959788" sldId="365"/>
            <ac:grpSpMk id="59" creationId="{5F79BADF-90D5-D411-88CF-12F6151CF95C}"/>
          </ac:grpSpMkLst>
        </pc:grpChg>
        <pc:grpChg chg="add mod">
          <ac:chgData name="ENEKO LAZPITA SUINAGA" userId="03ca8ae1-9a00-4a22-9561-fb3a3d760218" providerId="ADAL" clId="{389B0BF7-7A7B-471A-B622-F1E388D3930A}" dt="2024-11-21T19:56:48.256" v="3684" actId="1076"/>
          <ac:grpSpMkLst>
            <pc:docMk/>
            <pc:sldMk cId="3457959788" sldId="365"/>
            <ac:grpSpMk id="60" creationId="{757021F2-84B6-E5A1-9FC5-FA417D7359A1}"/>
          </ac:grpSpMkLst>
        </pc:grpChg>
        <pc:grpChg chg="add mod">
          <ac:chgData name="ENEKO LAZPITA SUINAGA" userId="03ca8ae1-9a00-4a22-9561-fb3a3d760218" providerId="ADAL" clId="{389B0BF7-7A7B-471A-B622-F1E388D3930A}" dt="2024-11-21T19:56:11.395" v="3682" actId="1076"/>
          <ac:grpSpMkLst>
            <pc:docMk/>
            <pc:sldMk cId="3457959788" sldId="365"/>
            <ac:grpSpMk id="61" creationId="{A15294D1-7890-2A50-A99E-CE942D59DBCF}"/>
          </ac:grpSpMkLst>
        </pc:grpChg>
        <pc:grpChg chg="add mod">
          <ac:chgData name="ENEKO LAZPITA SUINAGA" userId="03ca8ae1-9a00-4a22-9561-fb3a3d760218" providerId="ADAL" clId="{389B0BF7-7A7B-471A-B622-F1E388D3930A}" dt="2024-11-21T19:55:59.025" v="3680" actId="1076"/>
          <ac:grpSpMkLst>
            <pc:docMk/>
            <pc:sldMk cId="3457959788" sldId="365"/>
            <ac:grpSpMk id="62" creationId="{1049C5A6-F290-2530-1DE3-130D24A2A30B}"/>
          </ac:grpSpMkLst>
        </pc:grp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5" creationId="{98763C16-54BF-0227-27D2-C661ECB4C646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7" creationId="{01318EF0-06EC-B8E2-620E-EC8DC3089C23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13" creationId="{63BB1AF0-0CD8-82DC-CEE6-AAE6615A293D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28" creationId="{D872F0B7-BE9B-6952-8D0C-05669F895507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30" creationId="{235CF04F-984F-031C-3B51-4C06E711E98B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32" creationId="{16B1FA4D-602D-BBEA-2300-A53367D795C2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42" creationId="{7F3E7D03-D974-6B90-1AD6-762FA80E0C5B}"/>
          </ac:picMkLst>
        </pc:picChg>
        <pc:cxnChg chg="add mod">
          <ac:chgData name="ENEKO LAZPITA SUINAGA" userId="03ca8ae1-9a00-4a22-9561-fb3a3d760218" providerId="ADAL" clId="{389B0BF7-7A7B-471A-B622-F1E388D3930A}" dt="2024-11-21T19:58:09.195" v="3697" actId="1582"/>
          <ac:cxnSpMkLst>
            <pc:docMk/>
            <pc:sldMk cId="3457959788" sldId="365"/>
            <ac:cxnSpMk id="1024" creationId="{03A0EF57-845B-8C9D-8309-44637F7C5273}"/>
          </ac:cxnSpMkLst>
        </pc:cxnChg>
        <pc:cxnChg chg="add mod">
          <ac:chgData name="ENEKO LAZPITA SUINAGA" userId="03ca8ae1-9a00-4a22-9561-fb3a3d760218" providerId="ADAL" clId="{389B0BF7-7A7B-471A-B622-F1E388D3930A}" dt="2024-11-21T19:58:21.152" v="3708" actId="1036"/>
          <ac:cxnSpMkLst>
            <pc:docMk/>
            <pc:sldMk cId="3457959788" sldId="365"/>
            <ac:cxnSpMk id="1025" creationId="{8ADDF2C6-FB10-1A86-ABF0-8740A1214FD8}"/>
          </ac:cxnSpMkLst>
        </pc:cxnChg>
        <pc:cxnChg chg="add mod">
          <ac:chgData name="ENEKO LAZPITA SUINAGA" userId="03ca8ae1-9a00-4a22-9561-fb3a3d760218" providerId="ADAL" clId="{389B0BF7-7A7B-471A-B622-F1E388D3930A}" dt="2024-11-21T19:58:30.695" v="3711" actId="14100"/>
          <ac:cxnSpMkLst>
            <pc:docMk/>
            <pc:sldMk cId="3457959788" sldId="365"/>
            <ac:cxnSpMk id="1028" creationId="{0F2AD876-66EC-890B-2AEF-E2DE18407AB2}"/>
          </ac:cxnSpMkLst>
        </pc:cxnChg>
        <pc:cxnChg chg="add mod">
          <ac:chgData name="ENEKO LAZPITA SUINAGA" userId="03ca8ae1-9a00-4a22-9561-fb3a3d760218" providerId="ADAL" clId="{389B0BF7-7A7B-471A-B622-F1E388D3930A}" dt="2024-11-21T19:58:36.370" v="3714" actId="14100"/>
          <ac:cxnSpMkLst>
            <pc:docMk/>
            <pc:sldMk cId="3457959788" sldId="365"/>
            <ac:cxnSpMk id="1031" creationId="{EF1D412D-3A3C-CF38-9BDD-33FE0425E016}"/>
          </ac:cxnSpMkLst>
        </pc:cxnChg>
        <pc:cxnChg chg="add mod">
          <ac:chgData name="ENEKO LAZPITA SUINAGA" userId="03ca8ae1-9a00-4a22-9561-fb3a3d760218" providerId="ADAL" clId="{389B0BF7-7A7B-471A-B622-F1E388D3930A}" dt="2024-11-21T19:59:30.143" v="3720" actId="1582"/>
          <ac:cxnSpMkLst>
            <pc:docMk/>
            <pc:sldMk cId="3457959788" sldId="365"/>
            <ac:cxnSpMk id="1035" creationId="{AF85DFB0-0A01-647D-A9E6-A8204810237A}"/>
          </ac:cxnSpMkLst>
        </pc:cxnChg>
      </pc:sldChg>
      <pc:sldChg chg="addSp delSp modSp add mod">
        <pc:chgData name="ENEKO LAZPITA SUINAGA" userId="03ca8ae1-9a00-4a22-9561-fb3a3d760218" providerId="ADAL" clId="{389B0BF7-7A7B-471A-B622-F1E388D3930A}" dt="2024-11-21T20:08:18.755" v="3801" actId="207"/>
        <pc:sldMkLst>
          <pc:docMk/>
          <pc:sldMk cId="4271072436" sldId="366"/>
        </pc:sldMkLst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5" creationId="{BBC674E9-736F-0441-E3F0-5C5CCF3E2448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7" creationId="{8FDCB917-D9B5-BD4C-CF86-E7F727E60087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0" creationId="{38BE5B6D-BCC7-3407-7F5F-BCDE09BFFBF2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3" creationId="{17C32FFB-00AA-C0D3-9EA1-756B6894D2D6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4" creationId="{2046F2A9-BA67-17A2-121C-524A3C2EFF74}"/>
          </ac:spMkLst>
        </pc:spChg>
        <pc:spChg chg="mod">
          <ac:chgData name="ENEKO LAZPITA SUINAGA" userId="03ca8ae1-9a00-4a22-9561-fb3a3d760218" providerId="ADAL" clId="{389B0BF7-7A7B-471A-B622-F1E388D3930A}" dt="2024-11-21T20:05:34.015" v="3755" actId="1035"/>
          <ac:spMkLst>
            <pc:docMk/>
            <pc:sldMk cId="4271072436" sldId="366"/>
            <ac:spMk id="15" creationId="{139DBBCC-04E2-8AD7-E5C0-B4845A3FFDA6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6" creationId="{A4203594-CF74-5075-F722-E446C61571C8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7" creationId="{828D9E11-A7E8-09B7-474D-25D192FC421B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18" creationId="{A98751D7-EFC3-834D-C2E0-C45DE4EACAF6}"/>
          </ac:spMkLst>
        </pc:spChg>
        <pc:spChg chg="mod">
          <ac:chgData name="ENEKO LAZPITA SUINAGA" userId="03ca8ae1-9a00-4a22-9561-fb3a3d760218" providerId="ADAL" clId="{389B0BF7-7A7B-471A-B622-F1E388D3930A}" dt="2024-11-21T20:08:15.175" v="3800" actId="207"/>
          <ac:spMkLst>
            <pc:docMk/>
            <pc:sldMk cId="4271072436" sldId="366"/>
            <ac:spMk id="19" creationId="{F3A49F29-109C-3046-A19C-E015D566455D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1" creationId="{53B6A7BC-DBC2-18DA-AC71-0CCF53474460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2" creationId="{7C90C4C0-04D4-5D6E-6806-60220B5350F9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3" creationId="{4F04A8D8-E1B6-97C4-C527-5BEB502C0CEA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4" creationId="{9E37157B-9913-6D70-61B7-81D0070088AC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5" creationId="{1F8C3E4B-6A33-98A2-70CB-8BA0FEACCCD3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6" creationId="{EB9D6FC7-07A1-B90E-E06D-86A469661FB9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7" creationId="{D4FF5F68-9847-7141-A5C0-546D5D1D8447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8" creationId="{D5E95852-A075-9592-C380-B7DA21A3EF3B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29" creationId="{DA1ECCED-F856-D62A-1F40-446FBB6A23E2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30" creationId="{3B54398B-868C-BFDE-931A-975758B7A7B0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1" creationId="{84C89A1A-7305-A413-D9C8-8BA7CCA8D203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2" creationId="{3EF61099-27EB-5146-08B6-8C33459D26B1}"/>
          </ac:spMkLst>
        </pc:spChg>
        <pc:spChg chg="del">
          <ac:chgData name="ENEKO LAZPITA SUINAGA" userId="03ca8ae1-9a00-4a22-9561-fb3a3d760218" providerId="ADAL" clId="{389B0BF7-7A7B-471A-B622-F1E388D3930A}" dt="2024-11-21T20:00:00.715" v="3723" actId="478"/>
          <ac:spMkLst>
            <pc:docMk/>
            <pc:sldMk cId="4271072436" sldId="366"/>
            <ac:spMk id="33" creationId="{048DBB7D-95F8-8BBA-08DA-67B99C00CFCE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5" creationId="{07787065-8624-8D12-FB5D-CCE561D8C8AF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6" creationId="{15677AD9-6A95-3209-6E43-D8F7AFEB0B4C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7" creationId="{1FAFAB6E-8E31-FD69-D786-93C181963646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41" creationId="{7EFE966F-3750-7A3A-432E-90C146D4C845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43" creationId="{C06BDD02-7DD6-90F4-9855-9E16DEC2333A}"/>
          </ac:spMkLst>
        </pc:spChg>
        <pc:spChg chg="mod">
          <ac:chgData name="ENEKO LAZPITA SUINAGA" userId="03ca8ae1-9a00-4a22-9561-fb3a3d760218" providerId="ADAL" clId="{389B0BF7-7A7B-471A-B622-F1E388D3930A}" dt="2024-11-21T20:07:24.435" v="3781" actId="114"/>
          <ac:spMkLst>
            <pc:docMk/>
            <pc:sldMk cId="4271072436" sldId="366"/>
            <ac:spMk id="45" creationId="{D9A52A4D-E024-C88E-D9A8-1BE8C17D4035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47" creationId="{AFD7CBFF-1CFA-314E-12DB-DEE0496FA09A}"/>
          </ac:spMkLst>
        </pc:spChg>
        <pc:spChg chg="mod">
          <ac:chgData name="ENEKO LAZPITA SUINAGA" userId="03ca8ae1-9a00-4a22-9561-fb3a3d760218" providerId="ADAL" clId="{389B0BF7-7A7B-471A-B622-F1E388D3930A}" dt="2024-11-21T20:07:53.929" v="3785" actId="14100"/>
          <ac:spMkLst>
            <pc:docMk/>
            <pc:sldMk cId="4271072436" sldId="366"/>
            <ac:spMk id="49" creationId="{7F4CDDDB-BD7C-5AF6-7D00-6BE8617D6C8B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0" creationId="{6B06464B-386A-04F1-8C89-8010DB59CA2D}"/>
          </ac:spMkLst>
        </pc:spChg>
        <pc:spChg chg="mod">
          <ac:chgData name="ENEKO LAZPITA SUINAGA" userId="03ca8ae1-9a00-4a22-9561-fb3a3d760218" providerId="ADAL" clId="{389B0BF7-7A7B-471A-B622-F1E388D3930A}" dt="2024-11-21T20:08:18.755" v="3801" actId="207"/>
          <ac:spMkLst>
            <pc:docMk/>
            <pc:sldMk cId="4271072436" sldId="366"/>
            <ac:spMk id="51" creationId="{A4DFD4DE-C360-4D04-FB3B-1C0781FA5A90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3" creationId="{36CF6C9F-6AC1-360D-6C96-81671FF9FB5C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4" creationId="{37D0221D-0FFD-8D71-291C-881D8F3E1910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5" creationId="{0FCBF4DC-F85C-CE05-CC35-123ABD9FB5C5}"/>
          </ac:spMkLst>
        </pc:spChg>
        <pc:grpChg chg="add mod">
          <ac:chgData name="ENEKO LAZPITA SUINAGA" userId="03ca8ae1-9a00-4a22-9561-fb3a3d760218" providerId="ADAL" clId="{389B0BF7-7A7B-471A-B622-F1E388D3930A}" dt="2024-11-21T20:05:40.495" v="3775" actId="1036"/>
          <ac:grpSpMkLst>
            <pc:docMk/>
            <pc:sldMk cId="4271072436" sldId="366"/>
            <ac:grpSpMk id="4" creationId="{CC025B5D-97E1-2DA9-CB4F-E70BADBEFC3C}"/>
          </ac:grpSpMkLst>
        </pc:grpChg>
        <pc:grpChg chg="add mod">
          <ac:chgData name="ENEKO LAZPITA SUINAGA" userId="03ca8ae1-9a00-4a22-9561-fb3a3d760218" providerId="ADAL" clId="{389B0BF7-7A7B-471A-B622-F1E388D3930A}" dt="2024-11-21T20:00:02.555" v="3725"/>
          <ac:grpSpMkLst>
            <pc:docMk/>
            <pc:sldMk cId="4271072436" sldId="366"/>
            <ac:grpSpMk id="20" creationId="{78291A35-4723-CAFD-0464-1CA61BD23BB8}"/>
          </ac:grpSpMkLst>
        </pc:grpChg>
        <pc:grpChg chg="add mod">
          <ac:chgData name="ENEKO LAZPITA SUINAGA" userId="03ca8ae1-9a00-4a22-9561-fb3a3d760218" providerId="ADAL" clId="{389B0BF7-7A7B-471A-B622-F1E388D3930A}" dt="2024-11-21T20:00:02.555" v="3725"/>
          <ac:grpSpMkLst>
            <pc:docMk/>
            <pc:sldMk cId="4271072436" sldId="366"/>
            <ac:grpSpMk id="34" creationId="{576245F9-7CE9-B4AB-13FB-AA3AFA58D89F}"/>
          </ac:grpSpMkLst>
        </pc:grpChg>
        <pc:grpChg chg="add mod">
          <ac:chgData name="ENEKO LAZPITA SUINAGA" userId="03ca8ae1-9a00-4a22-9561-fb3a3d760218" providerId="ADAL" clId="{389B0BF7-7A7B-471A-B622-F1E388D3930A}" dt="2024-11-21T20:08:02.049" v="3799" actId="1035"/>
          <ac:grpSpMkLst>
            <pc:docMk/>
            <pc:sldMk cId="4271072436" sldId="366"/>
            <ac:grpSpMk id="39" creationId="{62DF417A-FF98-4636-7712-730EFA90A212}"/>
          </ac:grpSpMkLst>
        </pc:grpChg>
        <pc:grpChg chg="add mod">
          <ac:chgData name="ENEKO LAZPITA SUINAGA" userId="03ca8ae1-9a00-4a22-9561-fb3a3d760218" providerId="ADAL" clId="{389B0BF7-7A7B-471A-B622-F1E388D3930A}" dt="2024-11-21T20:00:02.555" v="3725"/>
          <ac:grpSpMkLst>
            <pc:docMk/>
            <pc:sldMk cId="4271072436" sldId="366"/>
            <ac:grpSpMk id="48" creationId="{09F1274B-A6CF-704C-6B91-4B81DB75C060}"/>
          </ac:grpSpMkLst>
        </pc:grpChg>
        <pc:grpChg chg="add mod">
          <ac:chgData name="ENEKO LAZPITA SUINAGA" userId="03ca8ae1-9a00-4a22-9561-fb3a3d760218" providerId="ADAL" clId="{389B0BF7-7A7B-471A-B622-F1E388D3930A}" dt="2024-11-21T20:08:02.049" v="3799" actId="1035"/>
          <ac:grpSpMkLst>
            <pc:docMk/>
            <pc:sldMk cId="4271072436" sldId="366"/>
            <ac:grpSpMk id="52" creationId="{6CA538FE-8742-96DC-D8CF-F6BB9A9F07EE}"/>
          </ac:grpSpMkLst>
        </pc:grp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3" creationId="{9C5F38C3-14F6-D0AE-51DE-A1B0CF3436A6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6" creationId="{1F32D265-559E-8BC5-CE38-4DAAAFD851CC}"/>
          </ac:picMkLst>
        </pc:picChg>
        <pc:picChg chg="del">
          <ac:chgData name="ENEKO LAZPITA SUINAGA" userId="03ca8ae1-9a00-4a22-9561-fb3a3d760218" providerId="ADAL" clId="{389B0BF7-7A7B-471A-B622-F1E388D3930A}" dt="2024-11-21T20:00:02.161" v="3724" actId="478"/>
          <ac:picMkLst>
            <pc:docMk/>
            <pc:sldMk cId="4271072436" sldId="366"/>
            <ac:picMk id="38" creationId="{95A5CCCA-135C-D4B0-2304-EC0F9136BB1E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0" creationId="{BB66445A-EC54-9851-D27E-39C39C6D9B72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2" creationId="{DE73F5E1-9B17-EF97-0426-D2A495924B66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4" creationId="{B3166359-D625-FE9F-E518-5973461F3586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6" creationId="{E768E895-B878-C516-AD0A-A57400074FD8}"/>
          </ac:picMkLst>
        </pc:picChg>
        <pc:cxnChg chg="add mod">
          <ac:chgData name="ENEKO LAZPITA SUINAGA" userId="03ca8ae1-9a00-4a22-9561-fb3a3d760218" providerId="ADAL" clId="{389B0BF7-7A7B-471A-B622-F1E388D3930A}" dt="2024-11-21T20:05:40.495" v="3775" actId="1036"/>
          <ac:cxnSpMkLst>
            <pc:docMk/>
            <pc:sldMk cId="4271072436" sldId="366"/>
            <ac:cxnSpMk id="56" creationId="{C1DE2EB8-1894-0C9F-9AF2-E30706C93878}"/>
          </ac:cxnSpMkLst>
        </pc:cxnChg>
        <pc:cxnChg chg="add mod">
          <ac:chgData name="ENEKO LAZPITA SUINAGA" userId="03ca8ae1-9a00-4a22-9561-fb3a3d760218" providerId="ADAL" clId="{389B0BF7-7A7B-471A-B622-F1E388D3930A}" dt="2024-11-21T20:00:02.555" v="3725"/>
          <ac:cxnSpMkLst>
            <pc:docMk/>
            <pc:sldMk cId="4271072436" sldId="366"/>
            <ac:cxnSpMk id="57" creationId="{DE214B76-5723-8036-9F53-884185572937}"/>
          </ac:cxnSpMkLst>
        </pc:cxnChg>
        <pc:cxnChg chg="add mod">
          <ac:chgData name="ENEKO LAZPITA SUINAGA" userId="03ca8ae1-9a00-4a22-9561-fb3a3d760218" providerId="ADAL" clId="{389B0BF7-7A7B-471A-B622-F1E388D3930A}" dt="2024-11-21T20:08:02.049" v="3799" actId="1035"/>
          <ac:cxnSpMkLst>
            <pc:docMk/>
            <pc:sldMk cId="4271072436" sldId="366"/>
            <ac:cxnSpMk id="58" creationId="{80FD9E17-0F66-45E8-1670-88196AFB79E5}"/>
          </ac:cxnSpMkLst>
        </pc:cxnChg>
        <pc:cxnChg chg="add mod">
          <ac:chgData name="ENEKO LAZPITA SUINAGA" userId="03ca8ae1-9a00-4a22-9561-fb3a3d760218" providerId="ADAL" clId="{389B0BF7-7A7B-471A-B622-F1E388D3930A}" dt="2024-11-21T20:08:02.049" v="3799" actId="1035"/>
          <ac:cxnSpMkLst>
            <pc:docMk/>
            <pc:sldMk cId="4271072436" sldId="366"/>
            <ac:cxnSpMk id="59" creationId="{26A467E8-E776-96BA-7376-D496693C7DAB}"/>
          </ac:cxnSpMkLst>
        </pc:cxnChg>
        <pc:cxnChg chg="add mod">
          <ac:chgData name="ENEKO LAZPITA SUINAGA" userId="03ca8ae1-9a00-4a22-9561-fb3a3d760218" providerId="ADAL" clId="{389B0BF7-7A7B-471A-B622-F1E388D3930A}" dt="2024-11-21T20:08:02.049" v="3799" actId="1035"/>
          <ac:cxnSpMkLst>
            <pc:docMk/>
            <pc:sldMk cId="4271072436" sldId="366"/>
            <ac:cxnSpMk id="60" creationId="{15B501AD-6170-521D-3C40-AB8B4833A27D}"/>
          </ac:cxnSpMkLst>
        </pc:cxnChg>
      </pc:sldChg>
      <pc:sldChg chg="addSp delSp modSp add mod modAnim">
        <pc:chgData name="ENEKO LAZPITA SUINAGA" userId="03ca8ae1-9a00-4a22-9561-fb3a3d760218" providerId="ADAL" clId="{389B0BF7-7A7B-471A-B622-F1E388D3930A}" dt="2024-11-22T09:12:25.217" v="4553" actId="948"/>
        <pc:sldMkLst>
          <pc:docMk/>
          <pc:sldMk cId="358097553" sldId="367"/>
        </pc:sldMkLst>
        <pc:spChg chg="add mod">
          <ac:chgData name="ENEKO LAZPITA SUINAGA" userId="03ca8ae1-9a00-4a22-9561-fb3a3d760218" providerId="ADAL" clId="{389B0BF7-7A7B-471A-B622-F1E388D3930A}" dt="2024-11-22T09:12:25.217" v="4553" actId="948"/>
          <ac:spMkLst>
            <pc:docMk/>
            <pc:sldMk cId="358097553" sldId="367"/>
            <ac:spMk id="3" creationId="{D5A7428B-2748-392D-27E0-4685A41399D0}"/>
          </ac:spMkLst>
        </pc:spChg>
        <pc:spChg chg="add mod">
          <ac:chgData name="ENEKO LAZPITA SUINAGA" userId="03ca8ae1-9a00-4a22-9561-fb3a3d760218" providerId="ADAL" clId="{389B0BF7-7A7B-471A-B622-F1E388D3930A}" dt="2024-11-22T08:50:14.659" v="3839" actId="20577"/>
          <ac:spMkLst>
            <pc:docMk/>
            <pc:sldMk cId="358097553" sldId="367"/>
            <ac:spMk id="4" creationId="{5858E8D0-715D-D3EE-8FBE-F207D1D456A3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17" creationId="{4B2F5937-AB0B-8B50-845E-8B0EECC45883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2" creationId="{93B5592F-81FA-2015-34D8-F976FD68E0F1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3" creationId="{32FCEBCB-635B-64BD-9D70-8FE027598CA8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4" creationId="{A94E3692-ECE4-2732-C9A3-06DFC09580FA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5" creationId="{A72EAFE3-21AC-F726-31C0-BA78DA8151F3}"/>
          </ac:spMkLst>
        </pc:spChg>
        <pc:grpChg chg="del">
          <ac:chgData name="ENEKO LAZPITA SUINAGA" userId="03ca8ae1-9a00-4a22-9561-fb3a3d760218" providerId="ADAL" clId="{389B0BF7-7A7B-471A-B622-F1E388D3930A}" dt="2024-11-21T20:42:24.526" v="3825" actId="478"/>
          <ac:grpSpMkLst>
            <pc:docMk/>
            <pc:sldMk cId="358097553" sldId="367"/>
            <ac:grpSpMk id="19" creationId="{A2CE2A90-6AF8-3D35-0235-87B5C7625906}"/>
          </ac:grpSpMkLst>
        </pc:grpChg>
        <pc:grpChg chg="del">
          <ac:chgData name="ENEKO LAZPITA SUINAGA" userId="03ca8ae1-9a00-4a22-9561-fb3a3d760218" providerId="ADAL" clId="{389B0BF7-7A7B-471A-B622-F1E388D3930A}" dt="2024-11-21T20:42:24.526" v="3825" actId="478"/>
          <ac:grpSpMkLst>
            <pc:docMk/>
            <pc:sldMk cId="358097553" sldId="367"/>
            <ac:grpSpMk id="21" creationId="{9A609BE4-178E-63A0-F178-2C2F9DCB1579}"/>
          </ac:grpSpMkLst>
        </pc:grpChg>
        <pc:picChg chg="del">
          <ac:chgData name="ENEKO LAZPITA SUINAGA" userId="03ca8ae1-9a00-4a22-9561-fb3a3d760218" providerId="ADAL" clId="{389B0BF7-7A7B-471A-B622-F1E388D3930A}" dt="2024-11-21T20:42:24.526" v="3825" actId="478"/>
          <ac:picMkLst>
            <pc:docMk/>
            <pc:sldMk cId="358097553" sldId="367"/>
            <ac:picMk id="6" creationId="{EFBC7EFD-AA42-303F-D179-13F176A7C6A2}"/>
          </ac:picMkLst>
        </pc:picChg>
        <pc:picChg chg="del">
          <ac:chgData name="ENEKO LAZPITA SUINAGA" userId="03ca8ae1-9a00-4a22-9561-fb3a3d760218" providerId="ADAL" clId="{389B0BF7-7A7B-471A-B622-F1E388D3930A}" dt="2024-11-21T20:42:24.526" v="3825" actId="478"/>
          <ac:picMkLst>
            <pc:docMk/>
            <pc:sldMk cId="358097553" sldId="367"/>
            <ac:picMk id="13" creationId="{7BC2EB55-776C-50A9-1C13-A092BBED5244}"/>
          </ac:picMkLst>
        </pc:picChg>
        <pc:picChg chg="del">
          <ac:chgData name="ENEKO LAZPITA SUINAGA" userId="03ca8ae1-9a00-4a22-9561-fb3a3d760218" providerId="ADAL" clId="{389B0BF7-7A7B-471A-B622-F1E388D3930A}" dt="2024-11-21T20:42:24.526" v="3825" actId="478"/>
          <ac:picMkLst>
            <pc:docMk/>
            <pc:sldMk cId="358097553" sldId="367"/>
            <ac:picMk id="40" creationId="{81CE35CA-9EF7-93A6-8178-2DCE888B39A1}"/>
          </ac:picMkLst>
        </pc:picChg>
      </pc:sldChg>
      <pc:sldChg chg="modSp add mod">
        <pc:chgData name="ENEKO LAZPITA SUINAGA" userId="03ca8ae1-9a00-4a22-9561-fb3a3d760218" providerId="ADAL" clId="{389B0BF7-7A7B-471A-B622-F1E388D3930A}" dt="2024-11-22T09:14:26.524" v="4786" actId="20577"/>
        <pc:sldMkLst>
          <pc:docMk/>
          <pc:sldMk cId="4192169794" sldId="368"/>
        </pc:sldMkLst>
        <pc:spChg chg="mod">
          <ac:chgData name="ENEKO LAZPITA SUINAGA" userId="03ca8ae1-9a00-4a22-9561-fb3a3d760218" providerId="ADAL" clId="{389B0BF7-7A7B-471A-B622-F1E388D3930A}" dt="2024-11-22T09:14:26.524" v="4786" actId="20577"/>
          <ac:spMkLst>
            <pc:docMk/>
            <pc:sldMk cId="4192169794" sldId="368"/>
            <ac:spMk id="3" creationId="{0C78D776-26EC-92B9-D922-47C4F8427515}"/>
          </ac:spMkLst>
        </pc:spChg>
      </pc:sldChg>
      <pc:sldChg chg="modSp add mod">
        <pc:chgData name="ENEKO LAZPITA SUINAGA" userId="03ca8ae1-9a00-4a22-9561-fb3a3d760218" providerId="ADAL" clId="{389B0BF7-7A7B-471A-B622-F1E388D3930A}" dt="2024-11-22T09:31:26.199" v="5649" actId="948"/>
        <pc:sldMkLst>
          <pc:docMk/>
          <pc:sldMk cId="1057894101" sldId="369"/>
        </pc:sldMkLst>
        <pc:spChg chg="mod">
          <ac:chgData name="ENEKO LAZPITA SUINAGA" userId="03ca8ae1-9a00-4a22-9561-fb3a3d760218" providerId="ADAL" clId="{389B0BF7-7A7B-471A-B622-F1E388D3930A}" dt="2024-11-22T09:31:26.199" v="5649" actId="948"/>
          <ac:spMkLst>
            <pc:docMk/>
            <pc:sldMk cId="1057894101" sldId="369"/>
            <ac:spMk id="3" creationId="{F7104A53-945E-46D2-FAB8-6F0B7B069D96}"/>
          </ac:spMkLst>
        </pc:spChg>
        <pc:spChg chg="mod">
          <ac:chgData name="ENEKO LAZPITA SUINAGA" userId="03ca8ae1-9a00-4a22-9561-fb3a3d760218" providerId="ADAL" clId="{389B0BF7-7A7B-471A-B622-F1E388D3930A}" dt="2024-11-22T09:14:43.361" v="4796" actId="20577"/>
          <ac:spMkLst>
            <pc:docMk/>
            <pc:sldMk cId="1057894101" sldId="369"/>
            <ac:spMk id="4" creationId="{19B4A45B-8843-F92B-2462-2E6313D663DC}"/>
          </ac:spMkLst>
        </pc:spChg>
      </pc:sldChg>
      <pc:sldChg chg="addSp delSp modSp add mod delAnim">
        <pc:chgData name="ENEKO LAZPITA SUINAGA" userId="03ca8ae1-9a00-4a22-9561-fb3a3d760218" providerId="ADAL" clId="{389B0BF7-7A7B-471A-B622-F1E388D3930A}" dt="2024-11-25T11:44:41.619" v="6067" actId="20577"/>
        <pc:sldMkLst>
          <pc:docMk/>
          <pc:sldMk cId="1417351968" sldId="370"/>
        </pc:sldMkLst>
        <pc:spChg chg="add mod">
          <ac:chgData name="ENEKO LAZPITA SUINAGA" userId="03ca8ae1-9a00-4a22-9561-fb3a3d760218" providerId="ADAL" clId="{389B0BF7-7A7B-471A-B622-F1E388D3930A}" dt="2024-11-25T11:44:41.619" v="6067" actId="20577"/>
          <ac:spMkLst>
            <pc:docMk/>
            <pc:sldMk cId="1417351968" sldId="370"/>
            <ac:spMk id="3" creationId="{71562B81-8806-5F6C-F39F-5931A55D5C32}"/>
          </ac:spMkLst>
        </pc:spChg>
        <pc:spChg chg="add mod">
          <ac:chgData name="ENEKO LAZPITA SUINAGA" userId="03ca8ae1-9a00-4a22-9561-fb3a3d760218" providerId="ADAL" clId="{389B0BF7-7A7B-471A-B622-F1E388D3930A}" dt="2024-11-22T09:17:06.834" v="4959" actId="1036"/>
          <ac:spMkLst>
            <pc:docMk/>
            <pc:sldMk cId="1417351968" sldId="370"/>
            <ac:spMk id="4" creationId="{EE1BEFFF-DCF6-5B02-A86D-1DC62A2BD869}"/>
          </ac:spMkLst>
        </pc:spChg>
        <pc:spChg chg="del">
          <ac:chgData name="ENEKO LAZPITA SUINAGA" userId="03ca8ae1-9a00-4a22-9561-fb3a3d760218" providerId="ADAL" clId="{389B0BF7-7A7B-471A-B622-F1E388D3930A}" dt="2024-11-22T09:15:05.543" v="4798" actId="478"/>
          <ac:spMkLst>
            <pc:docMk/>
            <pc:sldMk cId="1417351968" sldId="370"/>
            <ac:spMk id="10" creationId="{E225F5E5-1446-20E3-E339-69A82520590A}"/>
          </ac:spMkLst>
        </pc:spChg>
        <pc:spChg chg="del">
          <ac:chgData name="ENEKO LAZPITA SUINAGA" userId="03ca8ae1-9a00-4a22-9561-fb3a3d760218" providerId="ADAL" clId="{389B0BF7-7A7B-471A-B622-F1E388D3930A}" dt="2024-11-22T09:15:05.543" v="4798" actId="478"/>
          <ac:spMkLst>
            <pc:docMk/>
            <pc:sldMk cId="1417351968" sldId="370"/>
            <ac:spMk id="13" creationId="{F097F66C-A55C-3B96-4E70-A74732EAD133}"/>
          </ac:spMkLst>
        </pc:spChg>
        <pc:picChg chg="del">
          <ac:chgData name="ENEKO LAZPITA SUINAGA" userId="03ca8ae1-9a00-4a22-9561-fb3a3d760218" providerId="ADAL" clId="{389B0BF7-7A7B-471A-B622-F1E388D3930A}" dt="2024-11-22T09:15:05.543" v="4798" actId="478"/>
          <ac:picMkLst>
            <pc:docMk/>
            <pc:sldMk cId="1417351968" sldId="370"/>
            <ac:picMk id="5" creationId="{A328582C-F045-3F1C-2D05-C9AD1B14114C}"/>
          </ac:picMkLst>
        </pc:picChg>
        <pc:picChg chg="del">
          <ac:chgData name="ENEKO LAZPITA SUINAGA" userId="03ca8ae1-9a00-4a22-9561-fb3a3d760218" providerId="ADAL" clId="{389B0BF7-7A7B-471A-B622-F1E388D3930A}" dt="2024-11-22T09:15:05.543" v="4798" actId="478"/>
          <ac:picMkLst>
            <pc:docMk/>
            <pc:sldMk cId="1417351968" sldId="370"/>
            <ac:picMk id="6" creationId="{F1FDF117-2D52-2B5D-0A87-E8E98D3D4D72}"/>
          </ac:picMkLst>
        </pc:picChg>
      </pc:sldChg>
      <pc:sldChg chg="modSp add mod">
        <pc:chgData name="ENEKO LAZPITA SUINAGA" userId="03ca8ae1-9a00-4a22-9561-fb3a3d760218" providerId="ADAL" clId="{389B0BF7-7A7B-471A-B622-F1E388D3930A}" dt="2024-11-22T10:57:09.343" v="6062" actId="1036"/>
        <pc:sldMkLst>
          <pc:docMk/>
          <pc:sldMk cId="250318299" sldId="371"/>
        </pc:sldMkLst>
        <pc:spChg chg="mod">
          <ac:chgData name="ENEKO LAZPITA SUINAGA" userId="03ca8ae1-9a00-4a22-9561-fb3a3d760218" providerId="ADAL" clId="{389B0BF7-7A7B-471A-B622-F1E388D3930A}" dt="2024-11-22T10:57:09.343" v="6062" actId="1036"/>
          <ac:spMkLst>
            <pc:docMk/>
            <pc:sldMk cId="250318299" sldId="371"/>
            <ac:spMk id="3" creationId="{E83E9AAE-209A-9A55-FB6D-067A09E838CE}"/>
          </ac:spMkLst>
        </pc:spChg>
        <pc:spChg chg="mod">
          <ac:chgData name="ENEKO LAZPITA SUINAGA" userId="03ca8ae1-9a00-4a22-9561-fb3a3d760218" providerId="ADAL" clId="{389B0BF7-7A7B-471A-B622-F1E388D3930A}" dt="2024-11-22T09:32:17.335" v="5658" actId="20577"/>
          <ac:spMkLst>
            <pc:docMk/>
            <pc:sldMk cId="250318299" sldId="371"/>
            <ac:spMk id="4" creationId="{F93E6F45-6F55-8446-5736-20EF6198935D}"/>
          </ac:spMkLst>
        </pc:spChg>
      </pc:sldChg>
    </pc:docChg>
  </pc:docChgLst>
  <pc:docChgLst>
    <pc:chgData name="ENEKO LAZPITA SUINAGA" userId="S::e.lazpita@upm.es::03ca8ae1-9a00-4a22-9561-fb3a3d760218" providerId="AD" clId="Web-{59F5FEA0-898B-4EEE-AF58-5D0A51D095DD}"/>
    <pc:docChg chg="delSld modSld">
      <pc:chgData name="ENEKO LAZPITA SUINAGA" userId="S::e.lazpita@upm.es::03ca8ae1-9a00-4a22-9561-fb3a3d760218" providerId="AD" clId="Web-{59F5FEA0-898B-4EEE-AF58-5D0A51D095DD}" dt="2024-11-08T13:07:52.772" v="16"/>
      <pc:docMkLst>
        <pc:docMk/>
      </pc:docMkLst>
      <pc:sldChg chg="del">
        <pc:chgData name="ENEKO LAZPITA SUINAGA" userId="S::e.lazpita@upm.es::03ca8ae1-9a00-4a22-9561-fb3a3d760218" providerId="AD" clId="Web-{59F5FEA0-898B-4EEE-AF58-5D0A51D095DD}" dt="2024-11-08T13:07:45.787" v="14"/>
        <pc:sldMkLst>
          <pc:docMk/>
          <pc:sldMk cId="1539758931" sldId="328"/>
        </pc:sldMkLst>
      </pc:sldChg>
      <pc:sldChg chg="delSp modSp">
        <pc:chgData name="ENEKO LAZPITA SUINAGA" userId="S::e.lazpita@upm.es::03ca8ae1-9a00-4a22-9561-fb3a3d760218" providerId="AD" clId="Web-{59F5FEA0-898B-4EEE-AF58-5D0A51D095DD}" dt="2024-11-08T11:26:59.473" v="5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59F5FEA0-898B-4EEE-AF58-5D0A51D095DD}" dt="2024-11-08T11:26:56.754" v="4" actId="20577"/>
          <ac:spMkLst>
            <pc:docMk/>
            <pc:sldMk cId="3797555292" sldId="347"/>
            <ac:spMk id="5" creationId="{A4281B87-86DF-DFDB-AAD4-4F35D4A9F0E9}"/>
          </ac:spMkLst>
        </pc:spChg>
        <pc:picChg chg="del">
          <ac:chgData name="ENEKO LAZPITA SUINAGA" userId="S::e.lazpita@upm.es::03ca8ae1-9a00-4a22-9561-fb3a3d760218" providerId="AD" clId="Web-{59F5FEA0-898B-4EEE-AF58-5D0A51D095DD}" dt="2024-11-08T11:26:59.473" v="5"/>
          <ac:picMkLst>
            <pc:docMk/>
            <pc:sldMk cId="3797555292" sldId="347"/>
            <ac:picMk id="1026" creationId="{7FEE4D3F-86EA-7F85-FC91-F6BE8A345E85}"/>
          </ac:picMkLst>
        </pc:picChg>
      </pc:sldChg>
      <pc:sldChg chg="del">
        <pc:chgData name="ENEKO LAZPITA SUINAGA" userId="S::e.lazpita@upm.es::03ca8ae1-9a00-4a22-9561-fb3a3d760218" providerId="AD" clId="Web-{59F5FEA0-898B-4EEE-AF58-5D0A51D095DD}" dt="2024-11-08T13:07:45.568" v="11"/>
        <pc:sldMkLst>
          <pc:docMk/>
          <pc:sldMk cId="2829348791" sldId="348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25" v="15"/>
        <pc:sldMkLst>
          <pc:docMk/>
          <pc:sldMk cId="2378166577" sldId="349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93" v="13"/>
        <pc:sldMkLst>
          <pc:docMk/>
          <pc:sldMk cId="117063173" sldId="352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459" v="9"/>
        <pc:sldMkLst>
          <pc:docMk/>
          <pc:sldMk cId="3298723468" sldId="35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34" v="7"/>
        <pc:sldMkLst>
          <pc:docMk/>
          <pc:sldMk cId="4073355703" sldId="361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506" v="10"/>
        <pc:sldMkLst>
          <pc:docMk/>
          <pc:sldMk cId="1858500049" sldId="362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72" v="16"/>
        <pc:sldMkLst>
          <pc:docMk/>
          <pc:sldMk cId="2401737292" sldId="363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31" v="12"/>
        <pc:sldMkLst>
          <pc:docMk/>
          <pc:sldMk cId="1940153625" sldId="36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96" v="8"/>
        <pc:sldMkLst>
          <pc:docMk/>
          <pc:sldMk cId="808404505" sldId="366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271" v="6"/>
        <pc:sldMkLst>
          <pc:docMk/>
          <pc:sldMk cId="1809005065" sldId="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02CB24-4DD6-F1DE-D2FF-1F09AEB19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E27B01-AB6A-BBBD-29A9-27976DB02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CACB-E7A2-494D-A88D-E8EFBF613DCD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3766F9-AED7-CC54-3F4B-0B37A145F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642AA-A8D3-3D61-6234-E60C3976D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C7969-E697-4E3A-B157-BA3850CB59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DDD53-FD6E-4601-BB9F-8211D5B31E7F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0018-A0B7-4D7F-BE0B-CFB115597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14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0A3F-3BCA-4FDC-B022-935B266BBC6A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9BEC-A0B3-4481-915D-6C5F42F0EC88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0FF9-0D88-4ADF-9106-8BE41B95EE66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2000-E193-4DE4-A30C-7EEB95FE4A67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B20-C5D2-4EB3-AB19-58C99E69B699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234-8D65-479A-A27A-E2D28386ED8D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1C30-8BE1-45F9-BB87-B774FEF62F0A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EE6-2DD8-4DF3-B6DF-E1776C63E1E0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9257-8B2F-49B6-92C5-D172AE369511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7DE2-8A0F-4FFE-9CD8-0296E3B9F491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1872-87FD-4A4E-B388-E2ED4957F709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ED65-31AF-48BC-8D40-4EAA1DF845A9}" type="datetime1">
              <a:rPr lang="en-US" smtClean="0"/>
              <a:t>11/25/2024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media" Target="../media/media2.avi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svg"/><Relationship Id="rId4" Type="http://schemas.openxmlformats.org/officeDocument/2006/relationships/video" Target="../media/media2.avi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hyperlink" Target="https://modelflows.github.io/modelflowsapp/cardiacpathologydetec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1.pn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jYNpO0kkU8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0"/>
            <a:ext cx="12192000" cy="6858307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A4281B87-86DF-DFDB-AAD4-4F35D4A9F0E9}"/>
              </a:ext>
            </a:extLst>
          </p:cNvPr>
          <p:cNvSpPr txBox="1"/>
          <p:nvPr/>
        </p:nvSpPr>
        <p:spPr>
          <a:xfrm>
            <a:off x="392345" y="2063458"/>
            <a:ext cx="114073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Tutorial: Geometry Pre-Processing</a:t>
            </a:r>
            <a:endParaRPr lang="en-US" sz="2000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3F5C653F-FE2F-48CA-DA2F-3267516CF61B}"/>
              </a:ext>
            </a:extLst>
          </p:cNvPr>
          <p:cNvSpPr txBox="1"/>
          <p:nvPr/>
        </p:nvSpPr>
        <p:spPr>
          <a:xfrm>
            <a:off x="523672" y="2917678"/>
            <a:ext cx="111446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rgbClr val="D39650"/>
                </a:solidFill>
              </a:rPr>
              <a:t>Eneko </a:t>
            </a:r>
            <a:r>
              <a:rPr lang="es-ES" sz="2800" dirty="0" err="1">
                <a:solidFill>
                  <a:srgbClr val="D39650"/>
                </a:solidFill>
              </a:rPr>
              <a:t>Lazpita</a:t>
            </a:r>
            <a:endParaRPr lang="en-US" dirty="0" err="1"/>
          </a:p>
        </p:txBody>
      </p:sp>
      <p:pic>
        <p:nvPicPr>
          <p:cNvPr id="9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4F7E649-21BD-2F02-11ED-A970E9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5162075" y="4039855"/>
            <a:ext cx="1872148" cy="12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71F6E-EDBC-1712-4CC9-9D729D032033}"/>
              </a:ext>
            </a:extLst>
          </p:cNvPr>
          <p:cNvSpPr txBox="1"/>
          <p:nvPr/>
        </p:nvSpPr>
        <p:spPr>
          <a:xfrm>
            <a:off x="4344435" y="5315036"/>
            <a:ext cx="35141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2000" err="1"/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55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F26A-B6D9-49BC-2445-22919672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04B41FCF-75B6-B9C1-723C-02C672DA70A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0F21DF9C-1ABB-DF52-41C8-2B8B49583C2D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DC465A4D-C387-24AF-CCB9-463BC70F1DBC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232065F4-2F8C-DF7C-BEF6-A658F405DE18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1707E24-D7AC-E960-BBC1-A144B186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2BCF94-40B2-C0E6-A093-99C9A3DB912E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D9DE9682-129E-9E7B-000A-7B5FFBE2018F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6706593F-705F-4481-726A-7D198141D37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C57D5EBD-0E7F-8B6B-97FB-59700C53A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B8C29BE9-2ADC-F2B4-F552-3C70C4893C16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D5745178-9DA6-2C99-0143-2D887E87B2A0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8B8FD3D2-683E-BAC8-0281-3980DB51F72D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27DA1B19-B3D3-3D23-7497-0720A48D15CA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18AD57E2-F998-208B-243C-8052C62FCF7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E6AC780D-190E-0B8E-73CE-2EEB41F02755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DEDFFEC-719E-6D0F-20E9-0BE5714AE80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9C515-CA60-3850-9CDF-8FAA48364584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4438EDCC-09C5-D480-666F-A2D446BA79DA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46C4B48B-64AF-1626-DBEC-BE47EE2F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104A53-945E-46D2-FAB8-6F0B7B069D96}"/>
              </a:ext>
            </a:extLst>
          </p:cNvPr>
          <p:cNvSpPr txBox="1"/>
          <p:nvPr/>
        </p:nvSpPr>
        <p:spPr>
          <a:xfrm>
            <a:off x="462223" y="694686"/>
            <a:ext cx="1154555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Import Mesh  Load STL file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Filters </a:t>
            </a:r>
            <a:r>
              <a:rPr lang="en-US" sz="2400" dirty="0">
                <a:sym typeface="Wingdings" panose="05000000000000000000" pitchFamily="2" charset="2"/>
              </a:rPr>
              <a:t> Cleaning and Repairing  Remove Isolated Pieces (</a:t>
            </a:r>
            <a:r>
              <a:rPr lang="en-US" sz="2400" dirty="0" err="1">
                <a:sym typeface="Wingdings" panose="05000000000000000000" pitchFamily="2" charset="2"/>
              </a:rPr>
              <a:t>wrt</a:t>
            </a:r>
            <a:r>
              <a:rPr lang="en-US" sz="2400" dirty="0">
                <a:sym typeface="Wingdings" panose="05000000000000000000" pitchFamily="2" charset="2"/>
              </a:rPr>
              <a:t> Diameter):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Select the measure percentage: 25.00%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Apply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Edit </a:t>
            </a:r>
            <a:r>
              <a:rPr lang="en-US" sz="2400" dirty="0">
                <a:sym typeface="Wingdings" panose="05000000000000000000" pitchFamily="2" charset="2"/>
              </a:rPr>
              <a:t> Select Faces in a rectangular region  Select Aorta &amp; Left Atrium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Filters  Selection  Delete Selected Faces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Filters </a:t>
            </a:r>
            <a:r>
              <a:rPr lang="en-US" sz="2400" dirty="0">
                <a:sym typeface="Wingdings" panose="05000000000000000000" pitchFamily="2" charset="2"/>
              </a:rPr>
              <a:t> Cleaning and Repairing  Remove Isolated Pieces (</a:t>
            </a:r>
            <a:r>
              <a:rPr lang="en-US" sz="2400" dirty="0" err="1">
                <a:sym typeface="Wingdings" panose="05000000000000000000" pitchFamily="2" charset="2"/>
              </a:rPr>
              <a:t>wrt</a:t>
            </a:r>
            <a:r>
              <a:rPr lang="en-US" sz="2400" dirty="0">
                <a:sym typeface="Wingdings" panose="05000000000000000000" pitchFamily="2" charset="2"/>
              </a:rPr>
              <a:t> Diameter)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Filters  Remeshing, Simplification and Reconstruction: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Close Holes  Max size to be closed = 1000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        Apply until output is 0 holes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Remeshing: Isotropic Explicit Remeshing: Apply until smooth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File  Export Mesh As: Save edited STL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4A45B-8843-F92B-2462-2E6313D663DC}"/>
              </a:ext>
            </a:extLst>
          </p:cNvPr>
          <p:cNvSpPr txBox="1"/>
          <p:nvPr/>
        </p:nvSpPr>
        <p:spPr>
          <a:xfrm>
            <a:off x="268971" y="111858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MeshLab: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9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B7673-5C86-C1A9-CC21-D2303F60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FC86CCF1-A021-F14D-AAC0-A3CC9023B36E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5499E48D-C9E7-8875-ACCD-C1E6921ADD4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42F9DAA4-AF90-FE07-26F9-9D84D6FF5E66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D2612546-19EC-BC98-231D-38DF0B4ED5BC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5A84CE0-1FA1-29C5-4C10-8BC2A9C5A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877A7-9CDC-7BD3-EEAD-979C8E77D04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3516C000-9711-8FD2-1A51-032E2076C03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D9D2EEF1-8417-C9CA-A6F4-8434622D3BDB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4DF39CED-AE8D-66FB-EB3D-A55D15B42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CBE77D73-784F-E7F5-6687-FE8D29E3B3C7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CF3336B4-8186-BF9D-54FC-5D72AF64932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FBCD6218-6DAD-386E-2F3A-3ED6096D2E8A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1E833ACA-929B-B53E-8B8F-F9ED8F65406D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F7E41A02-7F77-FED5-5250-04A8CA945DD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E4D44A3D-D97D-71BE-8D49-A8EFC647BDC3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67C799B-5788-888C-505E-9D742BB2BF49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B0B84C-3D41-1900-D1B7-4746ED87A3B1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E0D0A0C0-B167-1C82-1901-956D64BDAD51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BBFFA1DE-188F-6D03-CE28-9EC5AFF4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3E9AAE-209A-9A55-FB6D-067A09E838CE}"/>
              </a:ext>
            </a:extLst>
          </p:cNvPr>
          <p:cNvSpPr txBox="1"/>
          <p:nvPr/>
        </p:nvSpPr>
        <p:spPr>
          <a:xfrm>
            <a:off x="462223" y="853312"/>
            <a:ext cx="115455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Open  Load STL file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Filters </a:t>
            </a:r>
            <a:r>
              <a:rPr lang="en-US" sz="2400" dirty="0">
                <a:sym typeface="Wingdings" panose="05000000000000000000" pitchFamily="2" charset="2"/>
              </a:rPr>
              <a:t> Alphabetical Transform: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Scale: 0.001 in all directions to have the ventricle in meters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Rotate: Adjust orientation so z-axis is the vertical direction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Translate: Position the ventricle centered in origin  Use “Source  Plane” as guide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Save Data  Save edited STL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E6F45-6F55-8446-5736-20EF6198935D}"/>
              </a:ext>
            </a:extLst>
          </p:cNvPr>
          <p:cNvSpPr txBox="1"/>
          <p:nvPr/>
        </p:nvSpPr>
        <p:spPr>
          <a:xfrm>
            <a:off x="268971" y="111858"/>
            <a:ext cx="17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+mj-lt"/>
              </a:rPr>
              <a:t>ParaView</a:t>
            </a:r>
            <a:r>
              <a:rPr lang="en-US" sz="3200" b="1" dirty="0">
                <a:latin typeface="+mj-lt"/>
              </a:rPr>
              <a:t>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1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A4A1-BFBD-42B5-0663-C8C90F87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DB0E5D74-EC56-A075-85D5-C0CE40565DB4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5FC28458-372F-EB0A-9ECB-68D3ADE4F29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A201BCA1-6D72-1B7D-3300-91B502955721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678F83BD-EADD-C6CE-6927-A96A69C18CF8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34B17A32-D121-2578-CF7A-B6DF71440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FBCA8-2C0A-34FC-9673-A7B4E65DC4BE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DEF56C44-9F64-C9DD-3AF3-022C68C398E9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54791A7A-0205-1E03-EFA3-295BDDBD066D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57BD4D43-5586-0E50-0B67-8E4BC7B68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B987E11-02AE-FB0B-64C2-27005BB74ED1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6F5233C5-9981-C172-D31B-197A21205DD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938FD284-B1DC-ED28-BE81-B73D31D731E1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63AFF565-E5C7-BDD7-D99E-2B58CADAB3B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D98DA4DD-0B9B-1E35-7738-8DAD03F21A0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F5586D50-3388-83F9-BA65-0A70EB21CE11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D5265333-7455-E1AA-1BA5-19EA42E7051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3149C-FE0B-81E3-24B1-07525949ACB7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D69ED6C3-10E5-20E2-B2F5-9BD60B2EBA28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8D223DB7-309B-BE52-95D4-5B2DE937C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287E574-6D98-9BAA-564D-E99F8FFF3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87" y="885556"/>
            <a:ext cx="3408132" cy="2419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7CF15-8B04-12FE-6EC9-EAB73DD8C252}"/>
              </a:ext>
            </a:extLst>
          </p:cNvPr>
          <p:cNvSpPr txBox="1"/>
          <p:nvPr/>
        </p:nvSpPr>
        <p:spPr>
          <a:xfrm>
            <a:off x="329473" y="240036"/>
            <a:ext cx="245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Point Classification</a:t>
            </a:r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F3D6C2B-7E77-710C-CC49-55E6E2A744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49" y="885556"/>
            <a:ext cx="3408133" cy="2419910"/>
          </a:xfrm>
          <a:prstGeom prst="rect">
            <a:avLst/>
          </a:prstGeom>
        </p:spPr>
      </p:pic>
      <p:sp>
        <p:nvSpPr>
          <p:cNvPr id="7" name="!! Arrow: Right 62">
            <a:extLst>
              <a:ext uri="{FF2B5EF4-FFF2-40B4-BE49-F238E27FC236}">
                <a16:creationId xmlns:a16="http://schemas.microsoft.com/office/drawing/2014/main" id="{7FB7304F-0C3E-14A3-FA5D-133A894F9026}"/>
              </a:ext>
            </a:extLst>
          </p:cNvPr>
          <p:cNvSpPr/>
          <p:nvPr/>
        </p:nvSpPr>
        <p:spPr>
          <a:xfrm>
            <a:off x="2982160" y="1575124"/>
            <a:ext cx="988199" cy="546760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788CCB-E2BD-E04D-37D4-4A68A9FB549B}"/>
              </a:ext>
            </a:extLst>
          </p:cNvPr>
          <p:cNvSpPr/>
          <p:nvPr/>
        </p:nvSpPr>
        <p:spPr>
          <a:xfrm>
            <a:off x="10518187" y="969718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1FBA1C-7BE6-81F4-F0B4-570B327B1E73}"/>
              </a:ext>
            </a:extLst>
          </p:cNvPr>
          <p:cNvSpPr/>
          <p:nvPr/>
        </p:nvSpPr>
        <p:spPr>
          <a:xfrm>
            <a:off x="9859215" y="133779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D016A2-897F-9D1C-9908-04164650E2C9}"/>
              </a:ext>
            </a:extLst>
          </p:cNvPr>
          <p:cNvSpPr/>
          <p:nvPr/>
        </p:nvSpPr>
        <p:spPr>
          <a:xfrm>
            <a:off x="11044932" y="1618610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AF9104-9E8D-6006-BF62-AF3CD743D75F}"/>
              </a:ext>
            </a:extLst>
          </p:cNvPr>
          <p:cNvSpPr/>
          <p:nvPr/>
        </p:nvSpPr>
        <p:spPr>
          <a:xfrm>
            <a:off x="9197760" y="1766617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2DC54-681C-B514-48FD-AEE7C4ADA749}"/>
              </a:ext>
            </a:extLst>
          </p:cNvPr>
          <p:cNvSpPr txBox="1"/>
          <p:nvPr/>
        </p:nvSpPr>
        <p:spPr>
          <a:xfrm>
            <a:off x="7168836" y="248160"/>
            <a:ext cx="151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Integration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161E7-3947-ECBE-CEA3-BC41E3B136D5}"/>
              </a:ext>
            </a:extLst>
          </p:cNvPr>
          <p:cNvSpPr txBox="1"/>
          <p:nvPr/>
        </p:nvSpPr>
        <p:spPr>
          <a:xfrm>
            <a:off x="8974497" y="15099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DCF43-1C89-EC25-6005-1A9BCBA3EA8E}"/>
              </a:ext>
            </a:extLst>
          </p:cNvPr>
          <p:cNvSpPr txBox="1"/>
          <p:nvPr/>
        </p:nvSpPr>
        <p:spPr>
          <a:xfrm>
            <a:off x="8634728" y="3270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863D7B-D976-89AE-EF27-FCEF8AC78072}"/>
              </a:ext>
            </a:extLst>
          </p:cNvPr>
          <p:cNvSpPr txBox="1"/>
          <p:nvPr/>
        </p:nvSpPr>
        <p:spPr>
          <a:xfrm>
            <a:off x="9660353" y="10806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C0944-A703-C5BB-FFFF-6FAC3E1725E8}"/>
              </a:ext>
            </a:extLst>
          </p:cNvPr>
          <p:cNvSpPr txBox="1"/>
          <p:nvPr/>
        </p:nvSpPr>
        <p:spPr>
          <a:xfrm>
            <a:off x="9604519" y="32707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2ACF7-FEA3-B43D-8590-EF50D3B583F2}"/>
              </a:ext>
            </a:extLst>
          </p:cNvPr>
          <p:cNvSpPr txBox="1"/>
          <p:nvPr/>
        </p:nvSpPr>
        <p:spPr>
          <a:xfrm>
            <a:off x="10538579" y="3270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2A6986-C05C-BE70-0507-1762837F254D}"/>
              </a:ext>
            </a:extLst>
          </p:cNvPr>
          <p:cNvSpPr txBox="1"/>
          <p:nvPr/>
        </p:nvSpPr>
        <p:spPr>
          <a:xfrm>
            <a:off x="10538579" y="11158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4B5E37-7FF4-92CA-FF39-4B7137B7A4A1}"/>
              </a:ext>
            </a:extLst>
          </p:cNvPr>
          <p:cNvSpPr txBox="1"/>
          <p:nvPr/>
        </p:nvSpPr>
        <p:spPr>
          <a:xfrm>
            <a:off x="11170799" y="137323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D8D047-9600-213A-1044-A10811276BAB}"/>
              </a:ext>
            </a:extLst>
          </p:cNvPr>
          <p:cNvSpPr txBox="1"/>
          <p:nvPr/>
        </p:nvSpPr>
        <p:spPr>
          <a:xfrm>
            <a:off x="11533522" y="3270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0" name="!! Arrow: Right 292">
            <a:extLst>
              <a:ext uri="{FF2B5EF4-FFF2-40B4-BE49-F238E27FC236}">
                <a16:creationId xmlns:a16="http://schemas.microsoft.com/office/drawing/2014/main" id="{D52668B0-8D90-620F-D2B6-780AB1A14557}"/>
              </a:ext>
            </a:extLst>
          </p:cNvPr>
          <p:cNvSpPr/>
          <p:nvPr/>
        </p:nvSpPr>
        <p:spPr>
          <a:xfrm>
            <a:off x="7846800" y="1718788"/>
            <a:ext cx="388167" cy="33855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D3544B-07AC-2FF3-F2B2-43CDD8B03B5E}"/>
              </a:ext>
            </a:extLst>
          </p:cNvPr>
          <p:cNvSpPr txBox="1"/>
          <p:nvPr/>
        </p:nvSpPr>
        <p:spPr>
          <a:xfrm>
            <a:off x="9197760" y="5358762"/>
            <a:ext cx="202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STL Generation</a:t>
            </a:r>
          </a:p>
        </p:txBody>
      </p:sp>
      <p:pic>
        <p:nvPicPr>
          <p:cNvPr id="38" name="Picture 37" descr="A rainbow colored object on a grid&#10;&#10;Description automatically generated">
            <a:extLst>
              <a:ext uri="{FF2B5EF4-FFF2-40B4-BE49-F238E27FC236}">
                <a16:creationId xmlns:a16="http://schemas.microsoft.com/office/drawing/2014/main" id="{59E5DC66-7117-1AB2-AA82-52FD719999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9527" r="17410" b="11876"/>
          <a:stretch/>
        </p:blipFill>
        <p:spPr>
          <a:xfrm>
            <a:off x="157771" y="849873"/>
            <a:ext cx="2674277" cy="4791810"/>
          </a:xfrm>
          <a:prstGeom prst="rect">
            <a:avLst/>
          </a:prstGeom>
        </p:spPr>
      </p:pic>
      <p:pic>
        <p:nvPicPr>
          <p:cNvPr id="40" name="Picture 39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B75163EA-4457-4878-FEA5-C99CDF8F7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6" y="3632621"/>
            <a:ext cx="1047562" cy="1636372"/>
          </a:xfrm>
          <a:prstGeom prst="rect">
            <a:avLst/>
          </a:prstGeom>
        </p:spPr>
      </p:pic>
      <p:pic>
        <p:nvPicPr>
          <p:cNvPr id="42" name="Picture 41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B4F94517-8E57-B664-7E93-48D8D0C5E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28" y="3632033"/>
            <a:ext cx="1047562" cy="1636960"/>
          </a:xfrm>
          <a:prstGeom prst="rect">
            <a:avLst/>
          </a:prstGeom>
        </p:spPr>
      </p:pic>
      <p:pic>
        <p:nvPicPr>
          <p:cNvPr id="44" name="Picture 43" descr="A white bird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0B9D4B1-A689-F0B3-4F2C-DD6AC69A3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98" y="3632033"/>
            <a:ext cx="1052331" cy="1636959"/>
          </a:xfrm>
          <a:prstGeom prst="rect">
            <a:avLst/>
          </a:prstGeom>
        </p:spPr>
      </p:pic>
      <p:pic>
        <p:nvPicPr>
          <p:cNvPr id="46" name="Picture 45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951399E9-3662-287D-CB8D-0C34E3349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932" y="3667651"/>
            <a:ext cx="1063643" cy="16363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2CCC34-D84A-DF84-5EB4-03F26DC91769}"/>
              </a:ext>
            </a:extLst>
          </p:cNvPr>
          <p:cNvSpPr txBox="1"/>
          <p:nvPr/>
        </p:nvSpPr>
        <p:spPr>
          <a:xfrm>
            <a:off x="3380304" y="3820117"/>
            <a:ext cx="461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displacement when close to apex.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Iterative algorithm to fit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Displacement following normal of elements.</a:t>
            </a:r>
          </a:p>
        </p:txBody>
      </p:sp>
    </p:spTree>
    <p:extLst>
      <p:ext uri="{BB962C8B-B14F-4D97-AF65-F5344CB8AC3E}">
        <p14:creationId xmlns:p14="http://schemas.microsoft.com/office/powerpoint/2010/main" val="266543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81603-A859-7701-94CF-1DAD248A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D02F7753-CD8B-4E45-921D-9F5CA0ECC6E8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EDBAD3BD-7483-F866-F372-0CA83B59BDDF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FE86DEC1-9701-52C3-32B4-151FCE1291A8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6F004176-1C70-6BA8-95D8-6313DDB3FA41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D8C06DD-E301-76A5-6253-E4304EFAA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7BFED-C52A-5910-6557-62656C40D8B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7058CA60-3321-CA49-973A-EDC0F64C67EC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A20222D7-789D-6181-57D5-776F79C21268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A1788036-EBEE-48A2-F14B-FE675E86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E33E94B4-DF97-BA76-F038-F200A7753848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B5F64E56-0D2A-880B-CEF1-C75876111480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7C1D9546-247B-7F1E-F684-7FCBE0900AEA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D154AC1B-EC17-5DA9-3896-F4DC11BC544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1B974960-7774-FA69-CA6A-1B3728DED0BE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D18EB2C7-4FC7-E69C-37A8-F2664BC1DD5B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5753F374-EF52-EB9B-9A22-D8D7A7FB602C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DF282C-AF34-889D-9BBA-33C4D2DC667F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1C10267D-F78C-9C3F-797E-75CD17477DDF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2461B82B-E4A0-8995-8F14-76B238D0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025B5D-97E1-2DA9-CB4F-E70BADBEFC3C}"/>
              </a:ext>
            </a:extLst>
          </p:cNvPr>
          <p:cNvGrpSpPr/>
          <p:nvPr/>
        </p:nvGrpSpPr>
        <p:grpSpPr>
          <a:xfrm>
            <a:off x="203686" y="174529"/>
            <a:ext cx="3342465" cy="2088530"/>
            <a:chOff x="105982" y="101437"/>
            <a:chExt cx="3342465" cy="208853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9DBBCC-04E2-8AD7-E5C0-B4845A3FFDA6}"/>
                </a:ext>
              </a:extLst>
            </p:cNvPr>
            <p:cNvSpPr/>
            <p:nvPr/>
          </p:nvSpPr>
          <p:spPr>
            <a:xfrm>
              <a:off x="105982" y="101437"/>
              <a:ext cx="3342465" cy="208853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8751D7-EFC3-834D-C2E0-C45DE4EACAF6}"/>
                </a:ext>
              </a:extLst>
            </p:cNvPr>
            <p:cNvSpPr txBox="1"/>
            <p:nvPr/>
          </p:nvSpPr>
          <p:spPr>
            <a:xfrm>
              <a:off x="177281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1.   Load Geometry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49F29-109C-3046-A19C-E015D566455D}"/>
                </a:ext>
              </a:extLst>
            </p:cNvPr>
            <p:cNvSpPr txBox="1"/>
            <p:nvPr/>
          </p:nvSpPr>
          <p:spPr>
            <a:xfrm>
              <a:off x="242596" y="588011"/>
              <a:ext cx="308244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STL file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Scale &amp; extract point and connectivity data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Compute initial volume and face </a:t>
              </a:r>
              <a:r>
                <a:rPr lang="en-US" dirty="0" err="1">
                  <a:solidFill>
                    <a:srgbClr val="FF0000"/>
                  </a:solidFill>
                </a:rPr>
                <a:t>normals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291A35-4723-CAFD-0464-1CA61BD23BB8}"/>
              </a:ext>
            </a:extLst>
          </p:cNvPr>
          <p:cNvGrpSpPr/>
          <p:nvPr/>
        </p:nvGrpSpPr>
        <p:grpSpPr>
          <a:xfrm>
            <a:off x="4334582" y="456409"/>
            <a:ext cx="2834173" cy="1512760"/>
            <a:chOff x="3542757" y="101437"/>
            <a:chExt cx="2834173" cy="151276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1ECCED-F856-D62A-1F40-446FBB6A23E2}"/>
                </a:ext>
              </a:extLst>
            </p:cNvPr>
            <p:cNvSpPr/>
            <p:nvPr/>
          </p:nvSpPr>
          <p:spPr>
            <a:xfrm>
              <a:off x="3542757" y="101437"/>
              <a:ext cx="2834173" cy="151276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C89A1A-7305-A413-D9C8-8BA7CCA8D203}"/>
                </a:ext>
              </a:extLst>
            </p:cNvPr>
            <p:cNvSpPr txBox="1"/>
            <p:nvPr/>
          </p:nvSpPr>
          <p:spPr>
            <a:xfrm>
              <a:off x="3614056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2.   Classify Vertices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F61099-27EB-5146-08B6-8C33459D26B1}"/>
                </a:ext>
              </a:extLst>
            </p:cNvPr>
            <p:cNvSpPr txBox="1"/>
            <p:nvPr/>
          </p:nvSpPr>
          <p:spPr>
            <a:xfrm>
              <a:off x="3679371" y="588011"/>
              <a:ext cx="261369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Detect and categorize vertices based on geometric conditions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6245F9-7CE9-B4AB-13FB-AA3AFA58D89F}"/>
              </a:ext>
            </a:extLst>
          </p:cNvPr>
          <p:cNvGrpSpPr/>
          <p:nvPr/>
        </p:nvGrpSpPr>
        <p:grpSpPr>
          <a:xfrm>
            <a:off x="8465479" y="169452"/>
            <a:ext cx="3417943" cy="2088530"/>
            <a:chOff x="7032343" y="101436"/>
            <a:chExt cx="4624937" cy="208853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7787065-8624-8D12-FB5D-CCE561D8C8AF}"/>
                </a:ext>
              </a:extLst>
            </p:cNvPr>
            <p:cNvSpPr/>
            <p:nvPr/>
          </p:nvSpPr>
          <p:spPr>
            <a:xfrm>
              <a:off x="7032343" y="101436"/>
              <a:ext cx="4624937" cy="2088530"/>
            </a:xfrm>
            <a:prstGeom prst="roundRect">
              <a:avLst>
                <a:gd name="adj" fmla="val 11030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677AD9-6A95-3209-6E43-D8F7AFEB0B4C}"/>
                </a:ext>
              </a:extLst>
            </p:cNvPr>
            <p:cNvSpPr txBox="1"/>
            <p:nvPr/>
          </p:nvSpPr>
          <p:spPr>
            <a:xfrm>
              <a:off x="7103641" y="177282"/>
              <a:ext cx="442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3.   Process Flow Rate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AFAB6E-8E31-FD69-D786-93C181963646}"/>
                </a:ext>
              </a:extLst>
            </p:cNvPr>
            <p:cNvSpPr txBox="1"/>
            <p:nvPr/>
          </p:nvSpPr>
          <p:spPr>
            <a:xfrm>
              <a:off x="7168957" y="588011"/>
              <a:ext cx="43636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flow rate data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Interpolate flow rate data 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Adjust flow rates to correct volume differences between systole and diastole.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F417A-FF98-4636-7712-730EFA90A212}"/>
              </a:ext>
            </a:extLst>
          </p:cNvPr>
          <p:cNvGrpSpPr/>
          <p:nvPr/>
        </p:nvGrpSpPr>
        <p:grpSpPr>
          <a:xfrm>
            <a:off x="132386" y="3215503"/>
            <a:ext cx="3508075" cy="1814578"/>
            <a:chOff x="105981" y="2866408"/>
            <a:chExt cx="3508075" cy="181457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EFE966F-3750-7A3A-432E-90C146D4C845}"/>
                </a:ext>
              </a:extLst>
            </p:cNvPr>
            <p:cNvSpPr/>
            <p:nvPr/>
          </p:nvSpPr>
          <p:spPr>
            <a:xfrm>
              <a:off x="105981" y="2866408"/>
              <a:ext cx="3508075" cy="1814578"/>
            </a:xfrm>
            <a:prstGeom prst="roundRect">
              <a:avLst>
                <a:gd name="adj" fmla="val 8989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6BDD02-7DD6-90F4-9855-9E16DEC2333A}"/>
                </a:ext>
              </a:extLst>
            </p:cNvPr>
            <p:cNvSpPr txBox="1"/>
            <p:nvPr/>
          </p:nvSpPr>
          <p:spPr>
            <a:xfrm>
              <a:off x="177281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4.   Calculate Volume Variations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A52A4D-E024-C88E-D9A8-1BE8C17D4035}"/>
                </a:ext>
              </a:extLst>
            </p:cNvPr>
            <p:cNvSpPr txBox="1"/>
            <p:nvPr/>
          </p:nvSpPr>
          <p:spPr>
            <a:xfrm>
              <a:off x="242596" y="3352982"/>
              <a:ext cx="330016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Define time steps for STL generation (</a:t>
              </a:r>
              <a:r>
                <a:rPr lang="en-US" i="1" dirty="0" err="1"/>
                <a:t>nS</a:t>
              </a:r>
              <a:r>
                <a:rPr lang="en-US" dirty="0"/>
                <a:t>).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Compute volume variations by integrating flow rate chart.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F1274B-A6CF-704C-6B91-4B81DB75C060}"/>
              </a:ext>
            </a:extLst>
          </p:cNvPr>
          <p:cNvGrpSpPr/>
          <p:nvPr/>
        </p:nvGrpSpPr>
        <p:grpSpPr>
          <a:xfrm>
            <a:off x="4102282" y="2836245"/>
            <a:ext cx="3698781" cy="2568795"/>
            <a:chOff x="4005962" y="2866407"/>
            <a:chExt cx="3698781" cy="256879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F4CDDDB-BD7C-5AF6-7D00-6BE8617D6C8B}"/>
                </a:ext>
              </a:extLst>
            </p:cNvPr>
            <p:cNvSpPr/>
            <p:nvPr/>
          </p:nvSpPr>
          <p:spPr>
            <a:xfrm>
              <a:off x="4005962" y="2866407"/>
              <a:ext cx="3698781" cy="2568795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06464B-386A-04F1-8C89-8010DB59CA2D}"/>
                </a:ext>
              </a:extLst>
            </p:cNvPr>
            <p:cNvSpPr txBox="1"/>
            <p:nvPr/>
          </p:nvSpPr>
          <p:spPr>
            <a:xfrm>
              <a:off x="4077262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5.   Generate STL Files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DFD4DE-C360-4D04-FB3B-1C0781FA5A90}"/>
                </a:ext>
              </a:extLst>
            </p:cNvPr>
            <p:cNvSpPr txBox="1"/>
            <p:nvPr/>
          </p:nvSpPr>
          <p:spPr>
            <a:xfrm>
              <a:off x="4142577" y="3352982"/>
              <a:ext cx="356216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For each time step: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Calculate scaling factors for the ventricle's dimensions.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Adjust vertex displacements iteratively to match target volumes.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new geometry to STL file.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A538FE-8742-96DC-D8CF-F6BB9A9F07EE}"/>
              </a:ext>
            </a:extLst>
          </p:cNvPr>
          <p:cNvGrpSpPr/>
          <p:nvPr/>
        </p:nvGrpSpPr>
        <p:grpSpPr>
          <a:xfrm>
            <a:off x="8262884" y="3340749"/>
            <a:ext cx="3698781" cy="1559835"/>
            <a:chOff x="8262885" y="2865346"/>
            <a:chExt cx="3698781" cy="1559835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6CF6C9F-6AC1-360D-6C96-81671FF9FB5C}"/>
                </a:ext>
              </a:extLst>
            </p:cNvPr>
            <p:cNvSpPr/>
            <p:nvPr/>
          </p:nvSpPr>
          <p:spPr>
            <a:xfrm>
              <a:off x="8262885" y="2865346"/>
              <a:ext cx="3698781" cy="1559835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D0221D-0FFD-8D71-291C-881D8F3E1910}"/>
                </a:ext>
              </a:extLst>
            </p:cNvPr>
            <p:cNvSpPr txBox="1"/>
            <p:nvPr/>
          </p:nvSpPr>
          <p:spPr>
            <a:xfrm>
              <a:off x="8334185" y="2941192"/>
              <a:ext cx="34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6.   Prepare Inlet and Outlet Data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CBF4DC-F85C-CE05-CC35-123ABD9FB5C5}"/>
                </a:ext>
              </a:extLst>
            </p:cNvPr>
            <p:cNvSpPr txBox="1"/>
            <p:nvPr/>
          </p:nvSpPr>
          <p:spPr>
            <a:xfrm>
              <a:off x="8399500" y="3351921"/>
              <a:ext cx="35499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Derive inlet velocities and outlet flow rates from flow data.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results to CSV files.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DE2EB8-1894-0C9F-9AF2-E30706C93878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3546151" y="1212789"/>
            <a:ext cx="788431" cy="6005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214B76-5723-8036-9F53-884185572937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168755" y="1212789"/>
            <a:ext cx="1296724" cy="92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FD9E17-0F66-45E8-1670-88196AFB79E5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 flipV="1">
            <a:off x="3640461" y="4120643"/>
            <a:ext cx="461821" cy="2149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A467E8-E776-96BA-7376-D496693C7DAB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7801063" y="4120643"/>
            <a:ext cx="461821" cy="24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5B501AD-6170-521D-3C40-AB8B4833A27D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rot="5400000">
            <a:off x="5551678" y="-1407271"/>
            <a:ext cx="957521" cy="8288027"/>
          </a:xfrm>
          <a:prstGeom prst="bentConnector3">
            <a:avLst>
              <a:gd name="adj1" fmla="val 50000"/>
            </a:avLst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8F6D-0989-779E-D16B-9B8938DB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88DE3779-E001-C8C1-A0E1-FD343D8F929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093344E-B57C-0F23-58C1-65664048942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BA91751-A0FE-DC17-5776-F10DFC316A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8D3F-953D-6452-B0B4-F5FFA9EA610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10BFD306-83A5-05CD-FB0C-B9342799F0CE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82FCDF7C-E6F9-B623-C509-C04CC8B17AAF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15474890-3DC5-2346-413D-0791072F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495CEF38-4552-3368-5413-4CA97E66B822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B5C9EFA4-F29A-911F-B4E8-B362C1174A1D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EED4411E-941D-2D88-9549-ECF8BFE14057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C45D3B13-AC58-2EDA-3540-01F813DF7BAD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8E6BDFBC-7B10-AB80-D2D6-3AB943D3F3BE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759A9D28-415E-4E17-EEF9-2D87E16B2D9B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B10BD28A-AE31-E4C2-6BEE-1E3255408710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9D6625-CE69-D498-58BC-7468D9FEA033}"/>
              </a:ext>
            </a:extLst>
          </p:cNvPr>
          <p:cNvGrpSpPr/>
          <p:nvPr/>
        </p:nvGrpSpPr>
        <p:grpSpPr>
          <a:xfrm>
            <a:off x="8280000" y="615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108AEA7B-0096-1874-B7EA-F6F99287AB11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5CB8B0D5-D0B8-8002-4080-54EB22AF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9488FC-F6E5-3141-61D0-1A01E32D203B}"/>
              </a:ext>
            </a:extLst>
          </p:cNvPr>
          <p:cNvSpPr txBox="1"/>
          <p:nvPr/>
        </p:nvSpPr>
        <p:spPr>
          <a:xfrm>
            <a:off x="2110332" y="322632"/>
            <a:ext cx="219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Ideal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27CDB-4750-12DE-453D-D473CCBCC7E5}"/>
              </a:ext>
            </a:extLst>
          </p:cNvPr>
          <p:cNvSpPr txBox="1"/>
          <p:nvPr/>
        </p:nvSpPr>
        <p:spPr>
          <a:xfrm>
            <a:off x="7888558" y="322631"/>
            <a:ext cx="219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Patient Specific</a:t>
            </a:r>
          </a:p>
        </p:txBody>
      </p:sp>
      <p:pic>
        <p:nvPicPr>
          <p:cNvPr id="5" name="PatientSpecific">
            <a:hlinkClick r:id="" action="ppaction://media"/>
            <a:extLst>
              <a:ext uri="{FF2B5EF4-FFF2-40B4-BE49-F238E27FC236}">
                <a16:creationId xmlns:a16="http://schemas.microsoft.com/office/drawing/2014/main" id="{E1AE821C-09C4-D857-D699-5FAAEEFF5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38902" y="809979"/>
            <a:ext cx="4091085" cy="4897059"/>
          </a:xfrm>
          <a:prstGeom prst="rect">
            <a:avLst/>
          </a:prstGeom>
        </p:spPr>
      </p:pic>
      <p:pic>
        <p:nvPicPr>
          <p:cNvPr id="6" name="Ideal">
            <a:hlinkClick r:id="" action="ppaction://media"/>
            <a:extLst>
              <a:ext uri="{FF2B5EF4-FFF2-40B4-BE49-F238E27FC236}">
                <a16:creationId xmlns:a16="http://schemas.microsoft.com/office/drawing/2014/main" id="{AE14E11C-32C4-5EC5-5638-BCC79E8531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08915" y="809979"/>
            <a:ext cx="4091085" cy="489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2C4D-6E52-D687-2612-F8B44BDD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7528ABCF-7ACD-5142-2666-D117681EC80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FB397E8-12CB-BB27-1BB4-95C219074F8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6781363-BED6-4C39-1C23-7ED41E9B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85AA8-E9DA-2572-43AD-88659D613E96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6497C5AA-C033-DD3A-A754-E9DD21F4C16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21BD6DC2-B1BB-BE55-1773-56737B54CD2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6FE50AEA-A811-4F74-D439-6970DD90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3BB2520-098C-6426-6FF9-6D66B7A7F25D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595F9A34-8AF2-27B3-5F20-D4127EFDAA6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AF207289-50A8-0892-8DE1-C693BF4ACD97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EFB7B5CF-2B2E-7D9D-B08E-25163A69D3A6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F771EB2D-2191-ABFD-A5B3-4C95509FF724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F8B5C22C-4A2A-778A-713D-02156F416820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60358E5D-BCDE-7868-EFAB-4E0F58396833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8458E-AA25-0130-FC11-C8E9A1AF2EA8}"/>
              </a:ext>
            </a:extLst>
          </p:cNvPr>
          <p:cNvGrpSpPr/>
          <p:nvPr/>
        </p:nvGrpSpPr>
        <p:grpSpPr>
          <a:xfrm>
            <a:off x="8280000" y="615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054A33DB-D463-1EBB-9708-9902FD9A7A7A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5B6FE2D4-BCBD-881E-2EF0-DD8A7507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B823DC-EA66-A343-B4AD-86C19E2F1128}"/>
              </a:ext>
            </a:extLst>
          </p:cNvPr>
          <p:cNvSpPr txBox="1"/>
          <p:nvPr/>
        </p:nvSpPr>
        <p:spPr>
          <a:xfrm>
            <a:off x="6880573" y="3429000"/>
            <a:ext cx="4762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gency FB" panose="020B05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https://modelflows.github.io/modelflowsapp/cardiacpathologydetection/</a:t>
            </a:r>
            <a:r>
              <a:rPr lang="en-US" sz="2800" dirty="0">
                <a:latin typeface="Agency FB" panose="020B0503020202020204" pitchFamily="34" charset="0"/>
              </a:rPr>
              <a:t>  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E9FE2D3-16AD-C1F1-2F29-7E5A6009C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45" y="2286643"/>
            <a:ext cx="3387884" cy="3387884"/>
          </a:xfrm>
          <a:prstGeom prst="rect">
            <a:avLst/>
          </a:prstGeom>
        </p:spPr>
      </p:pic>
      <p:pic>
        <p:nvPicPr>
          <p:cNvPr id="5" name="Gráfico 19" descr="Preguntas con relleno sólido">
            <a:extLst>
              <a:ext uri="{FF2B5EF4-FFF2-40B4-BE49-F238E27FC236}">
                <a16:creationId xmlns:a16="http://schemas.microsoft.com/office/drawing/2014/main" id="{0A63EBEB-4ED2-9160-D017-C27B90AE1F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444" y="146669"/>
            <a:ext cx="2259957" cy="2259957"/>
          </a:xfrm>
          <a:prstGeom prst="rect">
            <a:avLst/>
          </a:prstGeom>
        </p:spPr>
      </p:pic>
      <p:sp>
        <p:nvSpPr>
          <p:cNvPr id="6" name="CuadroTexto 20">
            <a:extLst>
              <a:ext uri="{FF2B5EF4-FFF2-40B4-BE49-F238E27FC236}">
                <a16:creationId xmlns:a16="http://schemas.microsoft.com/office/drawing/2014/main" id="{70A83940-6B99-A216-DE6D-2BABE1D5E454}"/>
              </a:ext>
            </a:extLst>
          </p:cNvPr>
          <p:cNvSpPr txBox="1"/>
          <p:nvPr/>
        </p:nvSpPr>
        <p:spPr>
          <a:xfrm>
            <a:off x="3495554" y="619144"/>
            <a:ext cx="768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92240"/>
                </a:solidFill>
              </a:rPr>
              <a:t>Any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questions</a:t>
            </a:r>
            <a:r>
              <a:rPr lang="es-ES" sz="4800" b="1" dirty="0">
                <a:solidFill>
                  <a:srgbClr val="092240"/>
                </a:solidFill>
              </a:rPr>
              <a:t>?</a:t>
            </a:r>
          </a:p>
          <a:p>
            <a:r>
              <a:rPr lang="es-ES" sz="4800" b="1" dirty="0">
                <a:solidFill>
                  <a:srgbClr val="092240"/>
                </a:solidFill>
              </a:rPr>
              <a:t>Look </a:t>
            </a:r>
            <a:r>
              <a:rPr lang="es-ES" sz="4800" b="1" dirty="0" err="1">
                <a:solidFill>
                  <a:srgbClr val="092240"/>
                </a:solidFill>
              </a:rPr>
              <a:t>us</a:t>
            </a:r>
            <a:r>
              <a:rPr lang="es-ES" sz="4800" b="1" dirty="0">
                <a:solidFill>
                  <a:srgbClr val="092240"/>
                </a:solidFill>
              </a:rPr>
              <a:t> up in </a:t>
            </a:r>
            <a:r>
              <a:rPr lang="es-ES" sz="4800" b="1" dirty="0" err="1">
                <a:solidFill>
                  <a:srgbClr val="092240"/>
                </a:solidFill>
              </a:rPr>
              <a:t>our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website</a:t>
            </a:r>
            <a:r>
              <a:rPr lang="es-ES" sz="4800" b="1" dirty="0">
                <a:solidFill>
                  <a:srgbClr val="0922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128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3D4D-6B67-BE29-6F3C-CF515DA0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0C29BF28-8DEC-AEDB-C6FE-53F452B4089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DEC3BC-BF30-08E1-AD97-D11DF17DAB6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204D0A2B-59BC-CDD9-F3C7-734107FDE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C5C01-5C7E-F126-B852-79F00B189DD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2DB1B6E3-8B9A-99A8-9823-CA29354237AD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40C2DD45-4813-3DA5-5951-9FD61BF0F2A7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DD6F01D5-E9B6-9E7C-D802-E483B002F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27CD9C2-53A7-DC27-B571-88EA7AE68A23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9103B8CA-1A1D-F981-BE63-0EC5C01BC2D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3CE2D241-53CC-08A9-DAAF-D235B986F29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62BE4F2E-D831-60BE-A795-099B8C8E890F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52C632ED-4426-345B-B56B-B207809EA5CF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083F9D29-A50B-582D-8D58-1D417EC0DCFB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F1DC957A-0429-B122-8C25-A9AD8D4F929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6F36D-CD24-133E-DD2E-0F2B3BE5FE06}"/>
              </a:ext>
            </a:extLst>
          </p:cNvPr>
          <p:cNvGrpSpPr/>
          <p:nvPr/>
        </p:nvGrpSpPr>
        <p:grpSpPr>
          <a:xfrm>
            <a:off x="8280000" y="615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4495BC8C-8750-5AC7-6792-792B9666D361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7CB51FB1-5559-C51D-ED4A-A95700E0F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562B81-8806-5F6C-F39F-5931A55D5C32}"/>
              </a:ext>
            </a:extLst>
          </p:cNvPr>
          <p:cNvSpPr txBox="1"/>
          <p:nvPr/>
        </p:nvSpPr>
        <p:spPr>
          <a:xfrm>
            <a:off x="268971" y="167844"/>
            <a:ext cx="2394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Prerequisites:</a:t>
            </a:r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BEFFF-DCF6-5B02-A86D-1DC62A2BD869}"/>
              </a:ext>
            </a:extLst>
          </p:cNvPr>
          <p:cNvSpPr txBox="1"/>
          <p:nvPr/>
        </p:nvSpPr>
        <p:spPr>
          <a:xfrm>
            <a:off x="835688" y="974505"/>
            <a:ext cx="1052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Matlab </a:t>
            </a:r>
            <a:r>
              <a:rPr lang="es-ES" sz="2400" dirty="0" err="1"/>
              <a:t>with</a:t>
            </a:r>
            <a:r>
              <a:rPr lang="es-ES" sz="2400" dirty="0"/>
              <a:t> STL </a:t>
            </a:r>
            <a:r>
              <a:rPr lang="es-ES" sz="2400" dirty="0" err="1"/>
              <a:t>management</a:t>
            </a:r>
            <a:r>
              <a:rPr lang="es-ES" sz="2400" dirty="0"/>
              <a:t> </a:t>
            </a:r>
            <a:r>
              <a:rPr lang="es-ES" sz="2400" dirty="0" err="1"/>
              <a:t>packages</a:t>
            </a:r>
            <a:r>
              <a:rPr lang="es-ES" sz="24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Open </a:t>
            </a:r>
            <a:r>
              <a:rPr lang="es-ES" sz="2400" dirty="0" err="1"/>
              <a:t>Source</a:t>
            </a:r>
            <a:r>
              <a:rPr lang="es-ES" sz="2400" dirty="0"/>
              <a:t> software: 3D </a:t>
            </a:r>
            <a:r>
              <a:rPr lang="es-ES" sz="2400" dirty="0" err="1"/>
              <a:t>Slicer</a:t>
            </a:r>
            <a:r>
              <a:rPr lang="es-ES" sz="2400" dirty="0"/>
              <a:t>, </a:t>
            </a:r>
            <a:r>
              <a:rPr lang="es-ES" sz="2400" dirty="0" err="1"/>
              <a:t>MeshLab</a:t>
            </a:r>
            <a:r>
              <a:rPr lang="es-ES" sz="2400" dirty="0"/>
              <a:t>, </a:t>
            </a:r>
            <a:r>
              <a:rPr lang="es-ES" sz="2400" dirty="0" err="1"/>
              <a:t>Paraview</a:t>
            </a:r>
            <a:endParaRPr lang="es-E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CAD </a:t>
            </a:r>
            <a:r>
              <a:rPr lang="es-ES" sz="2400" dirty="0" err="1"/>
              <a:t>Creation</a:t>
            </a:r>
            <a:r>
              <a:rPr lang="es-ES" sz="2400" dirty="0"/>
              <a:t> Software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CT </a:t>
            </a:r>
            <a:r>
              <a:rPr lang="es-ES" sz="2400" dirty="0" err="1"/>
              <a:t>scan</a:t>
            </a:r>
            <a:r>
              <a:rPr lang="es-ES" sz="2400" dirty="0"/>
              <a:t> medical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35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9293F21-B03A-F855-AD91-7A5179398F8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97B249DF-E83B-FD16-4E2C-051F948B2E8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54B723EF-C6B0-FECD-C948-0EB8525C21D0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87768079-71A3-E34A-FC93-08B83B3A6279}"/>
              </a:ext>
            </a:extLst>
          </p:cNvPr>
          <p:cNvSpPr txBox="1"/>
          <p:nvPr/>
        </p:nvSpPr>
        <p:spPr>
          <a:xfrm>
            <a:off x="3960000" y="6335153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Introduction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63DD5B5-584B-55A5-7F37-51D114F1B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22790-266B-D8BB-8A77-D4782E28EF4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17" name="!! TextBox 16">
            <a:extLst>
              <a:ext uri="{FF2B5EF4-FFF2-40B4-BE49-F238E27FC236}">
                <a16:creationId xmlns:a16="http://schemas.microsoft.com/office/drawing/2014/main" id="{D5877882-01E7-5769-1D92-D3766DFE3A32}"/>
              </a:ext>
            </a:extLst>
          </p:cNvPr>
          <p:cNvSpPr txBox="1"/>
          <p:nvPr/>
        </p:nvSpPr>
        <p:spPr>
          <a:xfrm>
            <a:off x="305160" y="28463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39650"/>
                </a:solidFill>
                <a:cs typeface="Calibri"/>
              </a:rPr>
              <a:t>Ideal</a:t>
            </a:r>
            <a:endParaRPr lang="en-US" sz="2400" b="1" dirty="0">
              <a:solidFill>
                <a:srgbClr val="D396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FC75E-E5F8-77F5-FFD3-9F18844C04CB}"/>
              </a:ext>
            </a:extLst>
          </p:cNvPr>
          <p:cNvSpPr txBox="1"/>
          <p:nvPr/>
        </p:nvSpPr>
        <p:spPr>
          <a:xfrm>
            <a:off x="313684" y="315498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39650"/>
                </a:solidFill>
                <a:cs typeface="Calibri"/>
              </a:rPr>
              <a:t>Patient Specific</a:t>
            </a:r>
            <a:endParaRPr lang="en-US" sz="2400" b="1" dirty="0">
              <a:solidFill>
                <a:srgbClr val="D3965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146DE3-4D40-EB24-95D5-BE240346FACE}"/>
              </a:ext>
            </a:extLst>
          </p:cNvPr>
          <p:cNvGrpSpPr/>
          <p:nvPr/>
        </p:nvGrpSpPr>
        <p:grpSpPr>
          <a:xfrm>
            <a:off x="885471" y="861645"/>
            <a:ext cx="1603303" cy="1596816"/>
            <a:chOff x="1233221" y="861645"/>
            <a:chExt cx="1603303" cy="1596816"/>
          </a:xfrm>
        </p:grpSpPr>
        <p:pic>
          <p:nvPicPr>
            <p:cNvPr id="33" name="Picture 32" descr="A grey cylindrical object with two cylindrical objects&#10;&#10;Description automatically generated">
              <a:extLst>
                <a:ext uri="{FF2B5EF4-FFF2-40B4-BE49-F238E27FC236}">
                  <a16:creationId xmlns:a16="http://schemas.microsoft.com/office/drawing/2014/main" id="{F7D6F4FC-5A29-B8AA-ACB1-2F1E1AD8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26" y="904885"/>
              <a:ext cx="738835" cy="1553576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4FEB922-0CA3-45E2-CBE4-6DBBED4E4545}"/>
                </a:ext>
              </a:extLst>
            </p:cNvPr>
            <p:cNvSpPr/>
            <p:nvPr/>
          </p:nvSpPr>
          <p:spPr>
            <a:xfrm>
              <a:off x="1233221" y="861645"/>
              <a:ext cx="1603303" cy="1592384"/>
            </a:xfrm>
            <a:prstGeom prst="ellipse">
              <a:avLst/>
            </a:prstGeom>
            <a:noFill/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39A8E08-0ADD-251B-7C81-7790A8419E54}"/>
              </a:ext>
            </a:extLst>
          </p:cNvPr>
          <p:cNvSpPr txBox="1"/>
          <p:nvPr/>
        </p:nvSpPr>
        <p:spPr>
          <a:xfrm>
            <a:off x="3202707" y="2319603"/>
            <a:ext cx="1452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Construction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8E15CC-DDD1-7777-0B60-A02398E1EC0B}"/>
              </a:ext>
            </a:extLst>
          </p:cNvPr>
          <p:cNvSpPr txBox="1"/>
          <p:nvPr/>
        </p:nvSpPr>
        <p:spPr>
          <a:xfrm>
            <a:off x="3130989" y="5153122"/>
            <a:ext cx="1595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Segmentation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3342FB-DECC-8D52-927B-3B8745D285CB}"/>
              </a:ext>
            </a:extLst>
          </p:cNvPr>
          <p:cNvSpPr txBox="1"/>
          <p:nvPr/>
        </p:nvSpPr>
        <p:spPr>
          <a:xfrm>
            <a:off x="5028998" y="3673105"/>
            <a:ext cx="1622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STL Generator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6FF821-1CDB-0AB1-FCAE-25E9768A2A52}"/>
              </a:ext>
            </a:extLst>
          </p:cNvPr>
          <p:cNvSpPr txBox="1"/>
          <p:nvPr/>
        </p:nvSpPr>
        <p:spPr>
          <a:xfrm>
            <a:off x="7110247" y="3608580"/>
            <a:ext cx="1622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Meshing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C09BB3-A833-B2B6-87AC-EACCFB97A3DB}"/>
              </a:ext>
            </a:extLst>
          </p:cNvPr>
          <p:cNvSpPr txBox="1"/>
          <p:nvPr/>
        </p:nvSpPr>
        <p:spPr>
          <a:xfrm>
            <a:off x="9762393" y="4811121"/>
            <a:ext cx="16226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092240"/>
                </a:solidFill>
                <a:cs typeface="Calibri"/>
              </a:rPr>
              <a:t>Simulation</a:t>
            </a:r>
            <a:endParaRPr lang="en-US" sz="2000" b="1" dirty="0">
              <a:solidFill>
                <a:srgbClr val="09224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367837-FBD4-1EB2-CEF6-E6EFB319B23B}"/>
              </a:ext>
            </a:extLst>
          </p:cNvPr>
          <p:cNvGrpSpPr/>
          <p:nvPr/>
        </p:nvGrpSpPr>
        <p:grpSpPr>
          <a:xfrm>
            <a:off x="5265011" y="2417074"/>
            <a:ext cx="1150586" cy="1139667"/>
            <a:chOff x="5114939" y="2493222"/>
            <a:chExt cx="1150586" cy="113966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F2D9DC0-F34E-ABA6-F50C-EFAFF36D6B51}"/>
                </a:ext>
              </a:extLst>
            </p:cNvPr>
            <p:cNvSpPr/>
            <p:nvPr/>
          </p:nvSpPr>
          <p:spPr>
            <a:xfrm>
              <a:off x="5114939" y="2493222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43DD61-5823-A689-4FC5-9DD6CB1559E1}"/>
                </a:ext>
              </a:extLst>
            </p:cNvPr>
            <p:cNvGrpSpPr/>
            <p:nvPr/>
          </p:nvGrpSpPr>
          <p:grpSpPr>
            <a:xfrm>
              <a:off x="5233032" y="2598440"/>
              <a:ext cx="914400" cy="914400"/>
              <a:chOff x="5233032" y="2598440"/>
              <a:chExt cx="914400" cy="91440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94DC74A-72AA-1257-C372-FE47C8880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204" y="2930761"/>
                <a:ext cx="425733" cy="38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Graphic 4" descr="Paper outline">
                <a:extLst>
                  <a:ext uri="{FF2B5EF4-FFF2-40B4-BE49-F238E27FC236}">
                    <a16:creationId xmlns:a16="http://schemas.microsoft.com/office/drawing/2014/main" id="{95E72932-3092-C9E2-1BBF-1324B8FF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33032" y="259844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6BCC1C-0FED-A626-71C9-51F659759DA8}"/>
              </a:ext>
            </a:extLst>
          </p:cNvPr>
          <p:cNvGrpSpPr/>
          <p:nvPr/>
        </p:nvGrpSpPr>
        <p:grpSpPr>
          <a:xfrm>
            <a:off x="7351030" y="2422885"/>
            <a:ext cx="1150586" cy="1139667"/>
            <a:chOff x="7400938" y="2493221"/>
            <a:chExt cx="1150586" cy="113966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DC4FDF-16F4-ADA1-91A3-002E34E2950F}"/>
                </a:ext>
              </a:extLst>
            </p:cNvPr>
            <p:cNvSpPr/>
            <p:nvPr/>
          </p:nvSpPr>
          <p:spPr>
            <a:xfrm>
              <a:off x="7400938" y="2493221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Mesh Icons &amp; Symbols">
              <a:extLst>
                <a:ext uri="{FF2B5EF4-FFF2-40B4-BE49-F238E27FC236}">
                  <a16:creationId xmlns:a16="http://schemas.microsoft.com/office/drawing/2014/main" id="{AE555803-E466-B126-0D2A-04E6E14C6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529" y="2660122"/>
              <a:ext cx="805864" cy="8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C8ED1F-7173-884C-4A70-1B4CA7EF376F}"/>
              </a:ext>
            </a:extLst>
          </p:cNvPr>
          <p:cNvGrpSpPr/>
          <p:nvPr/>
        </p:nvGrpSpPr>
        <p:grpSpPr>
          <a:xfrm>
            <a:off x="875109" y="3712503"/>
            <a:ext cx="1603303" cy="1592384"/>
            <a:chOff x="1222859" y="3622071"/>
            <a:chExt cx="1603303" cy="1592384"/>
          </a:xfrm>
        </p:grpSpPr>
        <p:pic>
          <p:nvPicPr>
            <p:cNvPr id="40" name="Picture 39" descr="A white object with a white background&#10;&#10;Description automatically generated">
              <a:extLst>
                <a:ext uri="{FF2B5EF4-FFF2-40B4-BE49-F238E27FC236}">
                  <a16:creationId xmlns:a16="http://schemas.microsoft.com/office/drawing/2014/main" id="{81CE35CA-9EF7-93A6-8178-2DCE888B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473" y="3658820"/>
              <a:ext cx="1091214" cy="1453252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26A5C7-B97F-781B-0ED7-0266B186F921}"/>
                </a:ext>
              </a:extLst>
            </p:cNvPr>
            <p:cNvSpPr/>
            <p:nvPr/>
          </p:nvSpPr>
          <p:spPr>
            <a:xfrm>
              <a:off x="1222859" y="3622071"/>
              <a:ext cx="1603303" cy="1592384"/>
            </a:xfrm>
            <a:prstGeom prst="ellipse">
              <a:avLst/>
            </a:prstGeom>
            <a:noFill/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BD3D18-CB27-CD5F-0CD3-D7C3762AED2D}"/>
              </a:ext>
            </a:extLst>
          </p:cNvPr>
          <p:cNvGrpSpPr/>
          <p:nvPr/>
        </p:nvGrpSpPr>
        <p:grpSpPr>
          <a:xfrm>
            <a:off x="9383556" y="1340792"/>
            <a:ext cx="2295769" cy="3292230"/>
            <a:chOff x="9772844" y="1014007"/>
            <a:chExt cx="2295769" cy="32922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4B8D33-CBBA-7210-2526-8EB48B54E81D}"/>
                </a:ext>
              </a:extLst>
            </p:cNvPr>
            <p:cNvSpPr/>
            <p:nvPr/>
          </p:nvSpPr>
          <p:spPr>
            <a:xfrm>
              <a:off x="9772844" y="1014007"/>
              <a:ext cx="2295769" cy="3292230"/>
            </a:xfrm>
            <a:prstGeom prst="rect">
              <a:avLst/>
            </a:prstGeom>
            <a:noFill/>
            <a:ln w="76200">
              <a:solidFill>
                <a:srgbClr val="0922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6" descr="دانلود Siemens Star CCM+ 2410 v19.06.008-R8 Win/Linux + APT">
              <a:extLst>
                <a:ext uri="{FF2B5EF4-FFF2-40B4-BE49-F238E27FC236}">
                  <a16:creationId xmlns:a16="http://schemas.microsoft.com/office/drawing/2014/main" id="{157B4779-D700-68C5-EF4B-1047D9678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748" y="1241261"/>
              <a:ext cx="1251960" cy="125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Fluent - ANSYS » Progepi">
              <a:extLst>
                <a:ext uri="{FF2B5EF4-FFF2-40B4-BE49-F238E27FC236}">
                  <a16:creationId xmlns:a16="http://schemas.microsoft.com/office/drawing/2014/main" id="{924E2E13-A4CB-4D1A-2441-209E29048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6419" y="3058153"/>
              <a:ext cx="1748618" cy="81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9E3B513C-4285-1E7E-C3CD-DB7020E0BFF1}"/>
              </a:ext>
            </a:extLst>
          </p:cNvPr>
          <p:cNvGrpSpPr/>
          <p:nvPr/>
        </p:nvGrpSpPr>
        <p:grpSpPr>
          <a:xfrm>
            <a:off x="3345195" y="1088003"/>
            <a:ext cx="1150586" cy="1139667"/>
            <a:chOff x="3396110" y="1111928"/>
            <a:chExt cx="1150586" cy="113966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ECF802-9104-8026-9D37-2DF93D6CDCC1}"/>
                </a:ext>
              </a:extLst>
            </p:cNvPr>
            <p:cNvSpPr/>
            <p:nvPr/>
          </p:nvSpPr>
          <p:spPr>
            <a:xfrm>
              <a:off x="3396110" y="1111928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3" name="Picture 106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5A30EEF-9B34-76B7-F668-EAAF4C538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148" y="1274157"/>
              <a:ext cx="792000" cy="792000"/>
            </a:xfrm>
            <a:prstGeom prst="rect">
              <a:avLst/>
            </a:prstGeom>
          </p:spPr>
        </p:pic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AC2074A0-09F2-3E0F-825B-AFC6EC38FDA9}"/>
              </a:ext>
            </a:extLst>
          </p:cNvPr>
          <p:cNvGrpSpPr/>
          <p:nvPr/>
        </p:nvGrpSpPr>
        <p:grpSpPr>
          <a:xfrm>
            <a:off x="3353555" y="3936585"/>
            <a:ext cx="1150586" cy="1139667"/>
            <a:chOff x="3391496" y="3857505"/>
            <a:chExt cx="1150586" cy="113966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07F23A-31A0-8197-FE56-98A3F68F55AB}"/>
                </a:ext>
              </a:extLst>
            </p:cNvPr>
            <p:cNvSpPr/>
            <p:nvPr/>
          </p:nvSpPr>
          <p:spPr>
            <a:xfrm>
              <a:off x="3391496" y="3857505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4" name="Picture 26" descr="Experimental Health AR Experiences – Aesplin">
              <a:extLst>
                <a:ext uri="{FF2B5EF4-FFF2-40B4-BE49-F238E27FC236}">
                  <a16:creationId xmlns:a16="http://schemas.microsoft.com/office/drawing/2014/main" id="{F10C1EB6-22C9-04BA-B3FE-BB07E4A0D8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09" t="2374" r="7723" b="50589"/>
            <a:stretch/>
          </p:blipFill>
          <p:spPr bwMode="auto">
            <a:xfrm>
              <a:off x="3634093" y="4049025"/>
              <a:ext cx="688541" cy="77367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B7626F5E-70A6-ACCB-BC70-DED8CFF127E0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2488774" y="1657837"/>
            <a:ext cx="856421" cy="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B7626F5E-70A6-ACCB-BC70-DED8CFF127E0}"/>
              </a:ext>
            </a:extLst>
          </p:cNvPr>
          <p:cNvCxnSpPr>
            <a:cxnSpLocks/>
            <a:stCxn id="24" idx="6"/>
            <a:endCxn id="34" idx="2"/>
          </p:cNvCxnSpPr>
          <p:nvPr/>
        </p:nvCxnSpPr>
        <p:spPr>
          <a:xfrm flipV="1">
            <a:off x="2478412" y="4506419"/>
            <a:ext cx="875143" cy="2276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7CA0CABD-3DBC-5AD2-2C8A-A9974F5E66CC}"/>
              </a:ext>
            </a:extLst>
          </p:cNvPr>
          <p:cNvCxnSpPr>
            <a:stCxn id="25" idx="6"/>
          </p:cNvCxnSpPr>
          <p:nvPr/>
        </p:nvCxnSpPr>
        <p:spPr>
          <a:xfrm flipV="1">
            <a:off x="4495781" y="1657836"/>
            <a:ext cx="1323361" cy="1"/>
          </a:xfrm>
          <a:prstGeom prst="line">
            <a:avLst/>
          </a:prstGeom>
          <a:ln w="57150">
            <a:solidFill>
              <a:srgbClr val="D39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88C8617D-FCC1-E78B-53E8-77468EE051CF}"/>
              </a:ext>
            </a:extLst>
          </p:cNvPr>
          <p:cNvCxnSpPr>
            <a:cxnSpLocks/>
          </p:cNvCxnSpPr>
          <p:nvPr/>
        </p:nvCxnSpPr>
        <p:spPr>
          <a:xfrm>
            <a:off x="5819142" y="1630798"/>
            <a:ext cx="0" cy="64800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E404B409-E9FA-2E75-3020-91A077AC984F}"/>
              </a:ext>
            </a:extLst>
          </p:cNvPr>
          <p:cNvCxnSpPr/>
          <p:nvPr/>
        </p:nvCxnSpPr>
        <p:spPr>
          <a:xfrm flipV="1">
            <a:off x="4495780" y="4527326"/>
            <a:ext cx="1368000" cy="1"/>
          </a:xfrm>
          <a:prstGeom prst="line">
            <a:avLst/>
          </a:prstGeom>
          <a:ln w="57150">
            <a:solidFill>
              <a:srgbClr val="D39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D56CFC14-9A04-6337-CEDE-B947F8F0191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5840304" y="4042436"/>
            <a:ext cx="0" cy="50400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445C89C0-859E-7527-F60A-1EADBEA00D9C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6415597" y="2986908"/>
            <a:ext cx="935433" cy="5811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FCDA91C6-71ED-7409-E05E-022015EC294B}"/>
              </a:ext>
            </a:extLst>
          </p:cNvPr>
          <p:cNvCxnSpPr>
            <a:cxnSpLocks/>
            <a:stCxn id="27" idx="6"/>
            <a:endCxn id="35" idx="1"/>
          </p:cNvCxnSpPr>
          <p:nvPr/>
        </p:nvCxnSpPr>
        <p:spPr>
          <a:xfrm flipV="1">
            <a:off x="8501616" y="2986907"/>
            <a:ext cx="828000" cy="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57AE9D86-5CA2-DAAD-311D-2B5537874165}"/>
              </a:ext>
            </a:extLst>
          </p:cNvPr>
          <p:cNvCxnSpPr/>
          <p:nvPr/>
        </p:nvCxnSpPr>
        <p:spPr>
          <a:xfrm flipV="1">
            <a:off x="4471036" y="1492521"/>
            <a:ext cx="3420000" cy="1"/>
          </a:xfrm>
          <a:prstGeom prst="line">
            <a:avLst/>
          </a:prstGeom>
          <a:ln w="57150">
            <a:solidFill>
              <a:srgbClr val="D396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D8A135E4-9BA9-A241-1110-92625C6389E4}"/>
              </a:ext>
            </a:extLst>
          </p:cNvPr>
          <p:cNvCxnSpPr>
            <a:cxnSpLocks/>
          </p:cNvCxnSpPr>
          <p:nvPr/>
        </p:nvCxnSpPr>
        <p:spPr>
          <a:xfrm>
            <a:off x="7880239" y="1462377"/>
            <a:ext cx="0" cy="786277"/>
          </a:xfrm>
          <a:prstGeom prst="straightConnector1">
            <a:avLst/>
          </a:prstGeom>
          <a:ln w="57150">
            <a:solidFill>
              <a:srgbClr val="D396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CDF3D8EF-8B97-C290-4C9A-AFCA5C3AE3C4}"/>
              </a:ext>
            </a:extLst>
          </p:cNvPr>
          <p:cNvCxnSpPr/>
          <p:nvPr/>
        </p:nvCxnSpPr>
        <p:spPr>
          <a:xfrm flipV="1">
            <a:off x="4490054" y="4668232"/>
            <a:ext cx="3420000" cy="1"/>
          </a:xfrm>
          <a:prstGeom prst="line">
            <a:avLst/>
          </a:prstGeom>
          <a:ln w="57150">
            <a:solidFill>
              <a:srgbClr val="D396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F5DEE854-7B6A-85EE-4744-895498610E95}"/>
              </a:ext>
            </a:extLst>
          </p:cNvPr>
          <p:cNvCxnSpPr>
            <a:cxnSpLocks/>
          </p:cNvCxnSpPr>
          <p:nvPr/>
        </p:nvCxnSpPr>
        <p:spPr>
          <a:xfrm flipV="1">
            <a:off x="7899257" y="4018104"/>
            <a:ext cx="0" cy="684000"/>
          </a:xfrm>
          <a:prstGeom prst="straightConnector1">
            <a:avLst/>
          </a:prstGeom>
          <a:ln w="57150">
            <a:solidFill>
              <a:srgbClr val="D396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TextBox 1102">
            <a:extLst>
              <a:ext uri="{FF2B5EF4-FFF2-40B4-BE49-F238E27FC236}">
                <a16:creationId xmlns:a16="http://schemas.microsoft.com/office/drawing/2014/main" id="{C84EA58D-2E2E-71B9-7F69-7F0E67B8E2C4}"/>
              </a:ext>
            </a:extLst>
          </p:cNvPr>
          <p:cNvSpPr txBox="1"/>
          <p:nvPr/>
        </p:nvSpPr>
        <p:spPr>
          <a:xfrm>
            <a:off x="4538935" y="1073936"/>
            <a:ext cx="3382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39650"/>
                </a:solidFill>
                <a:cs typeface="Calibri"/>
              </a:rPr>
              <a:t>If evolution files available</a:t>
            </a:r>
            <a:endParaRPr lang="en-US" dirty="0">
              <a:solidFill>
                <a:srgbClr val="D39650"/>
              </a:solidFill>
            </a:endParaRP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80B5838-CA3B-502C-1D8F-5DDCA06011C8}"/>
              </a:ext>
            </a:extLst>
          </p:cNvPr>
          <p:cNvSpPr txBox="1"/>
          <p:nvPr/>
        </p:nvSpPr>
        <p:spPr>
          <a:xfrm>
            <a:off x="4538935" y="4702104"/>
            <a:ext cx="3382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39650"/>
                </a:solidFill>
                <a:cs typeface="Calibri"/>
              </a:rPr>
              <a:t>If evolution files available</a:t>
            </a:r>
            <a:endParaRPr lang="en-US" dirty="0">
              <a:solidFill>
                <a:srgbClr val="D39650"/>
              </a:solidFill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6A4DF9C4-F045-67E3-3D1A-56878AA5D323}"/>
              </a:ext>
            </a:extLst>
          </p:cNvPr>
          <p:cNvGrpSpPr/>
          <p:nvPr/>
        </p:nvGrpSpPr>
        <p:grpSpPr>
          <a:xfrm>
            <a:off x="4680000" y="5652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C2B7DEE8-A319-54E2-CA1A-FEADFD80C9FA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9967EF62-F3BB-98B5-60DB-718EB903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9B661508-C65B-02F8-C713-46B6B8D5C5FE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695FB2A3-E2F4-236E-16FD-64312A7503CF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560DE92C-0C77-50B8-B76A-E4801327EFB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53594182-52A1-4C0F-AFC8-852AB9C49DC9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A1CC6B46-061D-83F8-9A3A-83E27D58BB03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9F8FCC03-9C88-69E4-D9BA-EF398700995D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FE00CA92-0440-88BA-4D30-19C2D7911D41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DBDDB280-0B28-4008-54A0-FCE7B03E0BA8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E63D326C-667C-EA64-F82E-2CE6B35F635B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12AAAD50-12AB-F604-1681-1863CE11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72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6B1FC-5843-ADF8-E7DB-864DAA83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E8E11AB-CABA-F20E-DB57-6B1AB2480BC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8123E698-172C-17B0-3A58-561DE8187546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BACA50FB-6E1F-847D-99BF-9BC9788295BB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Ideal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1091F7E1-A3E9-A9FE-7543-718F269C6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D3B3AB-896C-BBAA-8E5C-61F855EAEE5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8C999CBA-738A-2E5E-936D-2B70E00C36AC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5F0E9B3C-1FF6-B730-5E55-F1BC32BC46DA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3CA1DEAC-CC74-063C-0775-26B758D9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FBF2C688-0BDF-7EE2-1EA8-4B16586588BC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A970B58C-139F-57D6-B981-133799037120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A7222680-257B-4162-8A42-559BE9A7B6B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7B28ED57-9409-C8D0-D28C-517B28703AA6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CAE02405-990A-8739-2A63-1AE256E61A6D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BBF997AF-57C0-996D-7D87-3A607DA712D0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DF0E9351-4A18-553C-A2CA-8A5C0D3B4CAA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680DAC-0091-ACB9-7A28-EDD24EEFE23A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2F25049E-CE29-21D6-CC46-527BE84CDD36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72C48CFE-4985-DB36-02B0-7666DDCCE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0BD49F5-B160-32AE-2466-BD3937BA9DB2}"/>
              </a:ext>
            </a:extLst>
          </p:cNvPr>
          <p:cNvSpPr txBox="1"/>
          <p:nvPr/>
        </p:nvSpPr>
        <p:spPr>
          <a:xfrm>
            <a:off x="7375819" y="5297530"/>
            <a:ext cx="4784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et al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2012. Computational modeling and analysis of intracardiac flows in simple models of the left ventricle.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A2CF1-C64D-0363-76A0-603AF86BCFAC}"/>
              </a:ext>
            </a:extLst>
          </p:cNvPr>
          <p:cNvSpPr txBox="1"/>
          <p:nvPr/>
        </p:nvSpPr>
        <p:spPr>
          <a:xfrm>
            <a:off x="8782559" y="228249"/>
            <a:ext cx="241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Starting Geometry</a:t>
            </a:r>
          </a:p>
        </p:txBody>
      </p:sp>
      <p:pic>
        <p:nvPicPr>
          <p:cNvPr id="37" name="Picture 36" descr="A grey cylinder with two cylindrical objects&#10;&#10;Description automatically generated">
            <a:extLst>
              <a:ext uri="{FF2B5EF4-FFF2-40B4-BE49-F238E27FC236}">
                <a16:creationId xmlns:a16="http://schemas.microsoft.com/office/drawing/2014/main" id="{9887E04F-945E-D648-67FA-72F53A14C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>
          <a:xfrm>
            <a:off x="8949334" y="689291"/>
            <a:ext cx="2094378" cy="453991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732D48F-7799-07AE-EFEF-B6047D1FB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94895"/>
              </p:ext>
            </p:extLst>
          </p:nvPr>
        </p:nvGraphicFramePr>
        <p:xfrm>
          <a:off x="643812" y="4564328"/>
          <a:ext cx="540420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208">
                  <a:extLst>
                    <a:ext uri="{9D8B030D-6E8A-4147-A177-3AD203B41FA5}">
                      <a16:colId xmlns:a16="http://schemas.microsoft.com/office/drawing/2014/main" val="24070924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4743420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05946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263287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6969039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943827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a: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2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.00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.4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/>
                        <a:t>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0.55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545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.00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0.4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/>
                        <a:t>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1.35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027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2000" dirty="0"/>
                        <a:t>H: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4.8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/>
                        <a:t>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494777"/>
                  </a:ext>
                </a:extLst>
              </a:tr>
            </a:tbl>
          </a:graphicData>
        </a:graphic>
      </p:graphicFrame>
      <p:pic>
        <p:nvPicPr>
          <p:cNvPr id="14" name="Picture 13" descr="A drawing of a plug and a circle&#10;&#10;Description automatically generated">
            <a:extLst>
              <a:ext uri="{FF2B5EF4-FFF2-40B4-BE49-F238E27FC236}">
                <a16:creationId xmlns:a16="http://schemas.microsoft.com/office/drawing/2014/main" id="{2EBED545-4922-E01F-057B-58CB0D3C8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" y="88794"/>
            <a:ext cx="6872386" cy="4422541"/>
          </a:xfrm>
          <a:prstGeom prst="rect">
            <a:avLst/>
          </a:prstGeom>
        </p:spPr>
      </p:pic>
      <p:sp>
        <p:nvSpPr>
          <p:cNvPr id="22" name="!! Arrow: Right 21">
            <a:extLst>
              <a:ext uri="{FF2B5EF4-FFF2-40B4-BE49-F238E27FC236}">
                <a16:creationId xmlns:a16="http://schemas.microsoft.com/office/drawing/2014/main" id="{ECBA4A7D-3ADE-6E22-2616-D230A9F67F5A}"/>
              </a:ext>
            </a:extLst>
          </p:cNvPr>
          <p:cNvSpPr/>
          <p:nvPr/>
        </p:nvSpPr>
        <p:spPr>
          <a:xfrm>
            <a:off x="6814165" y="2531966"/>
            <a:ext cx="1489831" cy="78667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6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D77C9-0EC4-28F3-0D40-9219838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4219AFCD-1909-DAA0-A820-6A339A0698B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3001D58F-FD93-20D0-59A6-308E14E81A33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C23BCE9E-EF7C-8941-3F11-AE62649E12EA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Ideal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E9D7B7B-80EC-9CFB-8389-4BA4CF66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5542F-FB9F-D1D6-CA19-887CB69D409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46BC7EFC-2585-D726-CF96-2392DFA87B84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E08827F9-D2B3-093A-69C7-A0262DA9233D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A156A28A-7D53-03C4-C020-538AB58BC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6E7E1A-8A2C-9AA2-18B3-4EB4825C24A4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854913D6-075A-D4F5-3C2D-376772487E18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22675F22-D664-BB72-91B0-2F3397F3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31D09C92-E83E-4C8F-B7C8-D4B28C5D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27" y="885556"/>
            <a:ext cx="3408132" cy="2419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CF09A5-E472-F5EB-6A4F-1042E860E152}"/>
              </a:ext>
            </a:extLst>
          </p:cNvPr>
          <p:cNvSpPr txBox="1"/>
          <p:nvPr/>
        </p:nvSpPr>
        <p:spPr>
          <a:xfrm>
            <a:off x="329473" y="240036"/>
            <a:ext cx="245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Point Classification</a:t>
            </a:r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550254A3-624A-1FE5-53DC-C6D640B6A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87" y="885556"/>
            <a:ext cx="3408133" cy="2419910"/>
          </a:xfrm>
          <a:prstGeom prst="rect">
            <a:avLst/>
          </a:prstGeom>
        </p:spPr>
      </p:pic>
      <p:sp>
        <p:nvSpPr>
          <p:cNvPr id="19" name="!! Arrow: Right 181">
            <a:extLst>
              <a:ext uri="{FF2B5EF4-FFF2-40B4-BE49-F238E27FC236}">
                <a16:creationId xmlns:a16="http://schemas.microsoft.com/office/drawing/2014/main" id="{7543A06A-7AF5-A2F6-DD7D-C96494AAF120}"/>
              </a:ext>
            </a:extLst>
          </p:cNvPr>
          <p:cNvSpPr/>
          <p:nvPr/>
        </p:nvSpPr>
        <p:spPr>
          <a:xfrm>
            <a:off x="2907525" y="1575124"/>
            <a:ext cx="651657" cy="546760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 Oval 191">
            <a:extLst>
              <a:ext uri="{FF2B5EF4-FFF2-40B4-BE49-F238E27FC236}">
                <a16:creationId xmlns:a16="http://schemas.microsoft.com/office/drawing/2014/main" id="{D7359D8E-4A5D-B5F3-A68C-423C6E9EEDBB}"/>
              </a:ext>
            </a:extLst>
          </p:cNvPr>
          <p:cNvSpPr/>
          <p:nvPr/>
        </p:nvSpPr>
        <p:spPr>
          <a:xfrm>
            <a:off x="10620825" y="969718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 Oval 201">
            <a:extLst>
              <a:ext uri="{FF2B5EF4-FFF2-40B4-BE49-F238E27FC236}">
                <a16:creationId xmlns:a16="http://schemas.microsoft.com/office/drawing/2014/main" id="{EAFB76F5-1680-E565-95B4-07879479AABB}"/>
              </a:ext>
            </a:extLst>
          </p:cNvPr>
          <p:cNvSpPr/>
          <p:nvPr/>
        </p:nvSpPr>
        <p:spPr>
          <a:xfrm>
            <a:off x="9961853" y="133779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 Oval 211">
            <a:extLst>
              <a:ext uri="{FF2B5EF4-FFF2-40B4-BE49-F238E27FC236}">
                <a16:creationId xmlns:a16="http://schemas.microsoft.com/office/drawing/2014/main" id="{E3E85512-6618-C59C-C325-2DBDF04223D2}"/>
              </a:ext>
            </a:extLst>
          </p:cNvPr>
          <p:cNvSpPr/>
          <p:nvPr/>
        </p:nvSpPr>
        <p:spPr>
          <a:xfrm>
            <a:off x="11147570" y="1618610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 Oval 221">
            <a:extLst>
              <a:ext uri="{FF2B5EF4-FFF2-40B4-BE49-F238E27FC236}">
                <a16:creationId xmlns:a16="http://schemas.microsoft.com/office/drawing/2014/main" id="{899636D8-BECC-8F1C-03E0-E54986882F58}"/>
              </a:ext>
            </a:extLst>
          </p:cNvPr>
          <p:cNvSpPr/>
          <p:nvPr/>
        </p:nvSpPr>
        <p:spPr>
          <a:xfrm>
            <a:off x="9300398" y="1766617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2157F-5AE6-3D5A-17D9-7D2EDED620E5}"/>
              </a:ext>
            </a:extLst>
          </p:cNvPr>
          <p:cNvSpPr txBox="1"/>
          <p:nvPr/>
        </p:nvSpPr>
        <p:spPr>
          <a:xfrm>
            <a:off x="7038536" y="240035"/>
            <a:ext cx="151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Integration</a:t>
            </a:r>
          </a:p>
        </p:txBody>
      </p:sp>
      <p:pic>
        <p:nvPicPr>
          <p:cNvPr id="28" name="Picture 27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414ABCB8-1C63-1DD7-EACC-4A9C2971A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70" y="3529221"/>
            <a:ext cx="848717" cy="1877069"/>
          </a:xfrm>
          <a:prstGeom prst="rect">
            <a:avLst/>
          </a:prstGeom>
        </p:spPr>
      </p:pic>
      <p:pic>
        <p:nvPicPr>
          <p:cNvPr id="30" name="Picture 29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92866AD7-7BAD-8CBD-8302-B57913D82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88" y="3529222"/>
            <a:ext cx="848716" cy="1876110"/>
          </a:xfrm>
          <a:prstGeom prst="rect">
            <a:avLst/>
          </a:prstGeom>
        </p:spPr>
      </p:pic>
      <p:pic>
        <p:nvPicPr>
          <p:cNvPr id="32" name="Picture 31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01730D2E-050A-3963-028F-2AC7FD95CF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83" y="3531094"/>
            <a:ext cx="861304" cy="18744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9F9F6E-F5BD-5D52-3D77-47C320EDEE32}"/>
              </a:ext>
            </a:extLst>
          </p:cNvPr>
          <p:cNvSpPr txBox="1"/>
          <p:nvPr/>
        </p:nvSpPr>
        <p:spPr>
          <a:xfrm>
            <a:off x="9077135" y="15099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FBDE7C-C005-F738-7365-D96DA8A71994}"/>
              </a:ext>
            </a:extLst>
          </p:cNvPr>
          <p:cNvSpPr txBox="1"/>
          <p:nvPr/>
        </p:nvSpPr>
        <p:spPr>
          <a:xfrm>
            <a:off x="8661772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8EC5B-B0DF-F1FF-E4C8-6CDA3C955C99}"/>
              </a:ext>
            </a:extLst>
          </p:cNvPr>
          <p:cNvSpPr txBox="1"/>
          <p:nvPr/>
        </p:nvSpPr>
        <p:spPr>
          <a:xfrm>
            <a:off x="9762991" y="10806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8BDA08-047C-0762-8E39-0413345E297B}"/>
              </a:ext>
            </a:extLst>
          </p:cNvPr>
          <p:cNvSpPr txBox="1"/>
          <p:nvPr/>
        </p:nvSpPr>
        <p:spPr>
          <a:xfrm>
            <a:off x="9642553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7BBA43-89D9-FD68-5F1D-B29082451278}"/>
              </a:ext>
            </a:extLst>
          </p:cNvPr>
          <p:cNvSpPr txBox="1"/>
          <p:nvPr/>
        </p:nvSpPr>
        <p:spPr>
          <a:xfrm>
            <a:off x="10553667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947A8E-B06A-CB11-701A-2B73475A1004}"/>
              </a:ext>
            </a:extLst>
          </p:cNvPr>
          <p:cNvSpPr txBox="1"/>
          <p:nvPr/>
        </p:nvSpPr>
        <p:spPr>
          <a:xfrm>
            <a:off x="10641217" y="11158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ED3CB-0A64-4993-5E0B-390889B36D8F}"/>
              </a:ext>
            </a:extLst>
          </p:cNvPr>
          <p:cNvSpPr txBox="1"/>
          <p:nvPr/>
        </p:nvSpPr>
        <p:spPr>
          <a:xfrm>
            <a:off x="11273437" y="137323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0C957-C3D0-5A60-3340-52DB772D7873}"/>
              </a:ext>
            </a:extLst>
          </p:cNvPr>
          <p:cNvSpPr txBox="1"/>
          <p:nvPr/>
        </p:nvSpPr>
        <p:spPr>
          <a:xfrm>
            <a:off x="11517652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42" name="Picture 41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B45E3CEF-0DE1-9092-F920-DA757BB365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225" y="3527971"/>
            <a:ext cx="873672" cy="1877070"/>
          </a:xfrm>
          <a:prstGeom prst="rect">
            <a:avLst/>
          </a:prstGeom>
        </p:spPr>
      </p:pic>
      <p:sp>
        <p:nvSpPr>
          <p:cNvPr id="43" name="!! Arrow: Right 421">
            <a:extLst>
              <a:ext uri="{FF2B5EF4-FFF2-40B4-BE49-F238E27FC236}">
                <a16:creationId xmlns:a16="http://schemas.microsoft.com/office/drawing/2014/main" id="{D55BC378-4ACF-1CFC-CB69-FEE741AF8994}"/>
              </a:ext>
            </a:extLst>
          </p:cNvPr>
          <p:cNvSpPr/>
          <p:nvPr/>
        </p:nvSpPr>
        <p:spPr>
          <a:xfrm>
            <a:off x="7288147" y="1718788"/>
            <a:ext cx="1020624" cy="33855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FCAA531-FEC8-CBFC-A246-7563B6DCC4E2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7223F080-DDF4-3006-31B4-9E2436A1F23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1F6CD265-0E50-2C51-51F9-D3FD7F541225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8890922A-2803-A446-2AA7-3583465F9C23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36A9A467-8F28-8237-94E1-55F4E973609C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91ABA3E8-8ACD-F37C-8ECF-8B2E1080F3DD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8ADB2FA7-DA80-EA52-C9AF-CFABB2AD434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D0BDE-BB1D-1932-2FC4-AB28B0784A48}"/>
              </a:ext>
            </a:extLst>
          </p:cNvPr>
          <p:cNvSpPr txBox="1"/>
          <p:nvPr/>
        </p:nvSpPr>
        <p:spPr>
          <a:xfrm>
            <a:off x="9328394" y="5358762"/>
            <a:ext cx="202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04D0-E6AF-A1A1-4969-019BAEC5647D}"/>
                  </a:ext>
                </a:extLst>
              </p:cNvPr>
              <p:cNvSpPr txBox="1"/>
              <p:nvPr/>
            </p:nvSpPr>
            <p:spPr>
              <a:xfrm>
                <a:off x="4411391" y="3793174"/>
                <a:ext cx="3077273" cy="1518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04D0-E6AF-A1A1-4969-019BAEC56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391" y="3793174"/>
                <a:ext cx="3077273" cy="15188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6848E-1BA3-0854-E1FC-20DA2FEA3FC7}"/>
                  </a:ext>
                </a:extLst>
              </p:cNvPr>
              <p:cNvSpPr txBox="1"/>
              <p:nvPr/>
            </p:nvSpPr>
            <p:spPr>
              <a:xfrm>
                <a:off x="7288147" y="2039073"/>
                <a:ext cx="945643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𝑓𝑅</m:t>
                          </m:r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D396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6848E-1BA3-0854-E1FC-20DA2FEA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147" y="2039073"/>
                <a:ext cx="945643" cy="7265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ue and yellow object with white lines&#10;&#10;Description automatically generated">
            <a:extLst>
              <a:ext uri="{FF2B5EF4-FFF2-40B4-BE49-F238E27FC236}">
                <a16:creationId xmlns:a16="http://schemas.microsoft.com/office/drawing/2014/main" id="{E395DEC5-5F5B-5217-3E4A-7D807BA8DF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6949" r="11281" b="5797"/>
          <a:stretch/>
        </p:blipFill>
        <p:spPr>
          <a:xfrm>
            <a:off x="263396" y="969718"/>
            <a:ext cx="2586927" cy="45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8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DBB2F-C3DE-ECAE-A4B8-1E214C80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AB6E16A7-1143-E1C9-9CCE-FECA044D52CD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509BECFF-D2E2-27BC-2847-73F4785DC972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61E3F04F-8548-31ED-76DE-86620B3306B7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Ideal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7D331651-4B71-93D4-57D5-78A08BDD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329DE4-B007-D7A2-C444-B1DD28E54A8A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3F694787-A396-F87A-0A10-362268467D3C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2A3982A7-368E-F1F6-4C6B-E367117F7A5B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BF59D92C-53A8-CC8F-C2D8-F19E8B2F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A2B24F-871F-55A2-0E26-735E14E72074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029027E3-C956-3806-D301-10F35583EE16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E2774089-A7F5-1B01-2DC5-22568E562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CDE8BD44-B3DC-B01A-147B-2E4E9BBFEC10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2E46B837-F66E-A89E-4961-1970F3643DFB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98EEEC15-465D-C85D-E9F5-5834065F7F78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89218E61-8CF1-B72B-0E4F-05F58614EE42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277ECF27-98FF-5BC8-BE64-9F3DBAF40810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ABF62599-6E6B-48EA-2587-A502BE099CFC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BA443316-587B-C60B-6554-F6A90B8838D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0850EA-D5E3-F42A-1ACF-46DB3A657ECD}"/>
              </a:ext>
            </a:extLst>
          </p:cNvPr>
          <p:cNvGrpSpPr/>
          <p:nvPr/>
        </p:nvGrpSpPr>
        <p:grpSpPr>
          <a:xfrm>
            <a:off x="203686" y="454451"/>
            <a:ext cx="2834173" cy="1512760"/>
            <a:chOff x="105982" y="101437"/>
            <a:chExt cx="2834173" cy="15127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2254313-9950-9261-75B0-3F4994A6CB13}"/>
                </a:ext>
              </a:extLst>
            </p:cNvPr>
            <p:cNvSpPr/>
            <p:nvPr/>
          </p:nvSpPr>
          <p:spPr>
            <a:xfrm>
              <a:off x="105982" y="101437"/>
              <a:ext cx="2834173" cy="151276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CE890-3797-3A1D-1FCC-CF6DEB815C88}"/>
                </a:ext>
              </a:extLst>
            </p:cNvPr>
            <p:cNvSpPr txBox="1"/>
            <p:nvPr/>
          </p:nvSpPr>
          <p:spPr>
            <a:xfrm>
              <a:off x="177281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1.   Load Geometry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AC8350-1C39-5916-A681-684A863FD634}"/>
                </a:ext>
              </a:extLst>
            </p:cNvPr>
            <p:cNvSpPr txBox="1"/>
            <p:nvPr/>
          </p:nvSpPr>
          <p:spPr>
            <a:xfrm>
              <a:off x="242596" y="588011"/>
              <a:ext cx="261369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STL file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Scale &amp; extract point and connectivity data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9D5403-C37F-D978-D7A2-1BF7D278D727}"/>
              </a:ext>
            </a:extLst>
          </p:cNvPr>
          <p:cNvGrpSpPr/>
          <p:nvPr/>
        </p:nvGrpSpPr>
        <p:grpSpPr>
          <a:xfrm>
            <a:off x="4334582" y="456409"/>
            <a:ext cx="2834173" cy="1512760"/>
            <a:chOff x="3542757" y="101437"/>
            <a:chExt cx="2834173" cy="15127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B67AB27-CF53-0DB8-3CB9-66DB359D1A60}"/>
                </a:ext>
              </a:extLst>
            </p:cNvPr>
            <p:cNvSpPr/>
            <p:nvPr/>
          </p:nvSpPr>
          <p:spPr>
            <a:xfrm>
              <a:off x="3542757" y="101437"/>
              <a:ext cx="2834173" cy="151276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0809DC-C83A-2D0A-1FB9-30804C1ED91C}"/>
                </a:ext>
              </a:extLst>
            </p:cNvPr>
            <p:cNvSpPr txBox="1"/>
            <p:nvPr/>
          </p:nvSpPr>
          <p:spPr>
            <a:xfrm>
              <a:off x="3614056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2.   Classify Vertices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FA8E50-DA0B-2033-09FB-46AA26F838FD}"/>
                </a:ext>
              </a:extLst>
            </p:cNvPr>
            <p:cNvSpPr txBox="1"/>
            <p:nvPr/>
          </p:nvSpPr>
          <p:spPr>
            <a:xfrm>
              <a:off x="3679371" y="588011"/>
              <a:ext cx="261369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Detect and categorize vertices based on geometric conditions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79BADF-90D5-D411-88CF-12F6151CF95C}"/>
              </a:ext>
            </a:extLst>
          </p:cNvPr>
          <p:cNvGrpSpPr/>
          <p:nvPr/>
        </p:nvGrpSpPr>
        <p:grpSpPr>
          <a:xfrm>
            <a:off x="8465479" y="169452"/>
            <a:ext cx="3417943" cy="2088530"/>
            <a:chOff x="7032343" y="101436"/>
            <a:chExt cx="4624937" cy="208853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CB5907-21F7-4E2E-2B1B-F709DEEA46CE}"/>
                </a:ext>
              </a:extLst>
            </p:cNvPr>
            <p:cNvSpPr/>
            <p:nvPr/>
          </p:nvSpPr>
          <p:spPr>
            <a:xfrm>
              <a:off x="7032343" y="101436"/>
              <a:ext cx="4624937" cy="2088530"/>
            </a:xfrm>
            <a:prstGeom prst="roundRect">
              <a:avLst>
                <a:gd name="adj" fmla="val 11030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8F7114-5D5E-6D04-1ADF-BA2E381BEA7E}"/>
                </a:ext>
              </a:extLst>
            </p:cNvPr>
            <p:cNvSpPr txBox="1"/>
            <p:nvPr/>
          </p:nvSpPr>
          <p:spPr>
            <a:xfrm>
              <a:off x="7103641" y="177282"/>
              <a:ext cx="442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3.   Process Flow Rate Data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FD48A6-8331-2720-DB4F-1136D363BE2F}"/>
                </a:ext>
              </a:extLst>
            </p:cNvPr>
            <p:cNvSpPr txBox="1"/>
            <p:nvPr/>
          </p:nvSpPr>
          <p:spPr>
            <a:xfrm>
              <a:off x="7168957" y="588011"/>
              <a:ext cx="43636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flow rate data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Interpolate flow rate data 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Adjust flow rates to correct volume differences between systole and diastole.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49C5A6-F290-2530-1DE3-130D24A2A30B}"/>
              </a:ext>
            </a:extLst>
          </p:cNvPr>
          <p:cNvGrpSpPr/>
          <p:nvPr/>
        </p:nvGrpSpPr>
        <p:grpSpPr>
          <a:xfrm>
            <a:off x="132386" y="3103531"/>
            <a:ext cx="3508075" cy="1814578"/>
            <a:chOff x="105981" y="2866408"/>
            <a:chExt cx="3508075" cy="181457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7B300B3-8904-2658-85A5-196199639713}"/>
                </a:ext>
              </a:extLst>
            </p:cNvPr>
            <p:cNvSpPr/>
            <p:nvPr/>
          </p:nvSpPr>
          <p:spPr>
            <a:xfrm>
              <a:off x="105981" y="2866408"/>
              <a:ext cx="3508075" cy="1814578"/>
            </a:xfrm>
            <a:prstGeom prst="roundRect">
              <a:avLst>
                <a:gd name="adj" fmla="val 8989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94A9F8-5725-C81A-289E-86201EFEA835}"/>
                </a:ext>
              </a:extLst>
            </p:cNvPr>
            <p:cNvSpPr txBox="1"/>
            <p:nvPr/>
          </p:nvSpPr>
          <p:spPr>
            <a:xfrm>
              <a:off x="177281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4.   Calculate Volume Variations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EEFC3D-A35F-759B-9902-78C40A87FB21}"/>
                </a:ext>
              </a:extLst>
            </p:cNvPr>
            <p:cNvSpPr txBox="1"/>
            <p:nvPr/>
          </p:nvSpPr>
          <p:spPr>
            <a:xfrm>
              <a:off x="242596" y="3352982"/>
              <a:ext cx="330016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Define time steps for STL generation.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Compute volume variations by integrating flow rate chart.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5294D1-7890-2A50-A99E-CE942D59DBCF}"/>
              </a:ext>
            </a:extLst>
          </p:cNvPr>
          <p:cNvGrpSpPr/>
          <p:nvPr/>
        </p:nvGrpSpPr>
        <p:grpSpPr>
          <a:xfrm>
            <a:off x="4102282" y="2836245"/>
            <a:ext cx="3698781" cy="2353449"/>
            <a:chOff x="4005962" y="2866407"/>
            <a:chExt cx="3698781" cy="235344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25D55AD-5322-0E5A-BA6A-3A1E5FBB0E36}"/>
                </a:ext>
              </a:extLst>
            </p:cNvPr>
            <p:cNvSpPr/>
            <p:nvPr/>
          </p:nvSpPr>
          <p:spPr>
            <a:xfrm>
              <a:off x="4005962" y="2866407"/>
              <a:ext cx="3698781" cy="2353449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A7C130-F64C-65FB-F816-A725246C507B}"/>
                </a:ext>
              </a:extLst>
            </p:cNvPr>
            <p:cNvSpPr txBox="1"/>
            <p:nvPr/>
          </p:nvSpPr>
          <p:spPr>
            <a:xfrm>
              <a:off x="4077262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5.   Generate STL Files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CE5C7D-4280-5526-16F4-2EC9469052B4}"/>
                </a:ext>
              </a:extLst>
            </p:cNvPr>
            <p:cNvSpPr txBox="1"/>
            <p:nvPr/>
          </p:nvSpPr>
          <p:spPr>
            <a:xfrm>
              <a:off x="4142577" y="3352982"/>
              <a:ext cx="348053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For each time step: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Calculate scaling factors for the ventricle's dimensions.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Apply displacements to shell &amp; base points based on scaling.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new geometry to STL file.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7021F2-84B6-E5A1-9FC5-FA417D7359A1}"/>
              </a:ext>
            </a:extLst>
          </p:cNvPr>
          <p:cNvGrpSpPr/>
          <p:nvPr/>
        </p:nvGrpSpPr>
        <p:grpSpPr>
          <a:xfrm>
            <a:off x="8262884" y="3228777"/>
            <a:ext cx="3698781" cy="1559835"/>
            <a:chOff x="8262885" y="2865346"/>
            <a:chExt cx="3698781" cy="155983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8909858-4415-D886-405C-EF7F32DC6042}"/>
                </a:ext>
              </a:extLst>
            </p:cNvPr>
            <p:cNvSpPr/>
            <p:nvPr/>
          </p:nvSpPr>
          <p:spPr>
            <a:xfrm>
              <a:off x="8262885" y="2865346"/>
              <a:ext cx="3698781" cy="1559835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97AF99-8C1E-7A9B-312D-E7AFB17E8234}"/>
                </a:ext>
              </a:extLst>
            </p:cNvPr>
            <p:cNvSpPr txBox="1"/>
            <p:nvPr/>
          </p:nvSpPr>
          <p:spPr>
            <a:xfrm>
              <a:off x="8334185" y="2941192"/>
              <a:ext cx="34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6.   Prepare Inlet and Outlet Data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0E5312-BBB5-2715-D873-4F57D021E96A}"/>
                </a:ext>
              </a:extLst>
            </p:cNvPr>
            <p:cNvSpPr txBox="1"/>
            <p:nvPr/>
          </p:nvSpPr>
          <p:spPr>
            <a:xfrm>
              <a:off x="8399500" y="3351921"/>
              <a:ext cx="35499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Derive inlet velocities and outlet flow rates from flow data.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results to CSV files.</a:t>
              </a:r>
            </a:p>
          </p:txBody>
        </p:sp>
      </p:grp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03A0EF57-845B-8C9D-8309-44637F7C5273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3037859" y="1210831"/>
            <a:ext cx="1296723" cy="195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ADDF2C6-FB10-1A86-ABF0-8740A1214FD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>
            <a:off x="7168755" y="1212789"/>
            <a:ext cx="1296724" cy="92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F2AD876-66EC-890B-2AEF-E2DE18407AB2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>
            <a:off x="3640461" y="4010820"/>
            <a:ext cx="461821" cy="2150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EF1D412D-3A3C-CF38-9BDD-33FE0425E016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 flipV="1">
            <a:off x="7801063" y="4008695"/>
            <a:ext cx="461821" cy="4275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ctor: Elbow 1034">
            <a:extLst>
              <a:ext uri="{FF2B5EF4-FFF2-40B4-BE49-F238E27FC236}">
                <a16:creationId xmlns:a16="http://schemas.microsoft.com/office/drawing/2014/main" id="{AF85DFB0-0A01-647D-A9E6-A8204810237A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 rot="5400000">
            <a:off x="5607664" y="-1463257"/>
            <a:ext cx="845549" cy="8288027"/>
          </a:xfrm>
          <a:prstGeom prst="bentConnector3">
            <a:avLst>
              <a:gd name="adj1" fmla="val 37862"/>
            </a:avLst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9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8CD3-0FAB-1B89-995E-017004ED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D3C1CBA-00E9-08B3-CF8F-7A7FBDD9A994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D4D6ECE2-E434-3000-52AC-1FC3DA225883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BB173B2B-D807-F87F-D053-5B4863BC1B5F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2EB439EF-00E7-59FD-9637-6E29347494D7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CDB3484-01B8-C62C-A707-2802E9E50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52AC6-DA39-6A22-C190-CFA2EDF9838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B1BB11C7-3344-52B4-4C75-6ABE27C9707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A797B33A-8778-5B18-BAAC-9EEB39AAA55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19113C27-A8B4-883E-F58E-995A1534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E2E84E01-2492-58FA-56B0-0DF6130D0C60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4FC9E418-9E8E-C971-0FC8-16ADFAC85FF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68D6AAF0-8911-50B5-68B5-73D0C67ED6A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26B888AB-4FB0-9344-72CE-CB031E48F82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D5AAAE49-56ED-BE03-09D7-D212BBCC7E9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BC1108EA-AA8D-8E9F-B1F9-42C9B42C1ECA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A0A3BB6-84F7-92F2-6D9B-A62B596FAA66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05DDEB-6C6F-CEB4-E468-0D9F6BF4BC2F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6A579178-D5DC-4B23-E15D-5D7970CC1352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6DE61B96-4D05-44D4-9661-FE07089F7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EFBC7EFD-AA42-303F-D179-13F176A7C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7" y="838282"/>
            <a:ext cx="2167004" cy="2221864"/>
          </a:xfrm>
          <a:prstGeom prst="rect">
            <a:avLst/>
          </a:prstGeom>
        </p:spPr>
      </p:pic>
      <p:pic>
        <p:nvPicPr>
          <p:cNvPr id="13" name="Online Media 12" title="3D slicer: whole heart segmentation from cardiac CT scan">
            <a:hlinkClick r:id="" action="ppaction://media"/>
            <a:extLst>
              <a:ext uri="{FF2B5EF4-FFF2-40B4-BE49-F238E27FC236}">
                <a16:creationId xmlns:a16="http://schemas.microsoft.com/office/drawing/2014/main" id="{7BC2EB55-776C-50A9-1C13-A092BBED52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342065" y="3280227"/>
            <a:ext cx="3020911" cy="2291546"/>
          </a:xfrm>
          <a:prstGeom prst="roundRect">
            <a:avLst/>
          </a:prstGeom>
        </p:spPr>
      </p:pic>
      <p:pic>
        <p:nvPicPr>
          <p:cNvPr id="40" name="Picture 39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81CE35CA-9EF7-93A6-8178-2DCE888B39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31" y="1052754"/>
            <a:ext cx="3020911" cy="402317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2F5937-AB0B-8B50-845E-8B0EECC45883}"/>
              </a:ext>
            </a:extLst>
          </p:cNvPr>
          <p:cNvSpPr/>
          <p:nvPr/>
        </p:nvSpPr>
        <p:spPr>
          <a:xfrm>
            <a:off x="3757871" y="2546430"/>
            <a:ext cx="1489831" cy="78667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CE2A90-6AF8-3D35-0235-87B5C7625906}"/>
              </a:ext>
            </a:extLst>
          </p:cNvPr>
          <p:cNvGrpSpPr/>
          <p:nvPr/>
        </p:nvGrpSpPr>
        <p:grpSpPr>
          <a:xfrm>
            <a:off x="5588558" y="978455"/>
            <a:ext cx="1437170" cy="1817436"/>
            <a:chOff x="1355614" y="3937831"/>
            <a:chExt cx="1548355" cy="1986842"/>
          </a:xfrm>
        </p:grpSpPr>
        <p:pic>
          <p:nvPicPr>
            <p:cNvPr id="7174" name="Picture 6" descr="MeshLab: descarga e instalación gratuitas en Windows | Microsoft Store">
              <a:extLst>
                <a:ext uri="{FF2B5EF4-FFF2-40B4-BE49-F238E27FC236}">
                  <a16:creationId xmlns:a16="http://schemas.microsoft.com/office/drawing/2014/main" id="{6245FD93-B9EF-95A1-B7F2-8151FB13A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614" y="3937831"/>
              <a:ext cx="1548355" cy="154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EC8F2-8553-10F6-54AD-DCF68800119E}"/>
                </a:ext>
              </a:extLst>
            </p:cNvPr>
            <p:cNvSpPr txBox="1"/>
            <p:nvPr/>
          </p:nvSpPr>
          <p:spPr>
            <a:xfrm>
              <a:off x="1431523" y="5463008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masis MT Pro" panose="02040504050005020304" pitchFamily="18" charset="0"/>
                </a:rPr>
                <a:t>MeshLab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09BE4-178E-63A0-F178-2C2F9DCB1579}"/>
              </a:ext>
            </a:extLst>
          </p:cNvPr>
          <p:cNvGrpSpPr/>
          <p:nvPr/>
        </p:nvGrpSpPr>
        <p:grpSpPr>
          <a:xfrm>
            <a:off x="5591588" y="3040639"/>
            <a:ext cx="1434140" cy="1815944"/>
            <a:chOff x="2823381" y="3630789"/>
            <a:chExt cx="1545091" cy="1985211"/>
          </a:xfrm>
        </p:grpSpPr>
        <p:pic>
          <p:nvPicPr>
            <p:cNvPr id="7178" name="Picture 10" descr="Install ParaView on Linux | Flathub">
              <a:extLst>
                <a:ext uri="{FF2B5EF4-FFF2-40B4-BE49-F238E27FC236}">
                  <a16:creationId xmlns:a16="http://schemas.microsoft.com/office/drawing/2014/main" id="{7D9DA7EB-D9A1-F38F-2903-654AA7A8F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381" y="3630789"/>
              <a:ext cx="1545091" cy="154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8E9F06-7884-81BA-DA4F-BF890B965A55}"/>
                </a:ext>
              </a:extLst>
            </p:cNvPr>
            <p:cNvSpPr txBox="1"/>
            <p:nvPr/>
          </p:nvSpPr>
          <p:spPr>
            <a:xfrm>
              <a:off x="2877331" y="5154335"/>
              <a:ext cx="1430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Amasis MT Pro" panose="02040504050005020304" pitchFamily="18" charset="0"/>
                </a:rPr>
                <a:t>ParaView</a:t>
              </a:r>
              <a:endParaRPr lang="en-US" sz="2400" dirty="0">
                <a:latin typeface="Amasis MT Pro" panose="02040504050005020304" pitchFamily="18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3B5592F-81FA-2015-34D8-F976FD68E0F1}"/>
              </a:ext>
            </a:extLst>
          </p:cNvPr>
          <p:cNvSpPr/>
          <p:nvPr/>
        </p:nvSpPr>
        <p:spPr>
          <a:xfrm>
            <a:off x="7535084" y="2546430"/>
            <a:ext cx="1489831" cy="78667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CEBCB-635B-64BD-9D70-8FE027598CA8}"/>
              </a:ext>
            </a:extLst>
          </p:cNvPr>
          <p:cNvSpPr txBox="1"/>
          <p:nvPr/>
        </p:nvSpPr>
        <p:spPr>
          <a:xfrm>
            <a:off x="918257" y="196316"/>
            <a:ext cx="1868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E3692-ECE4-2732-C9A3-06DFC09580FA}"/>
              </a:ext>
            </a:extLst>
          </p:cNvPr>
          <p:cNvSpPr txBox="1"/>
          <p:nvPr/>
        </p:nvSpPr>
        <p:spPr>
          <a:xfrm>
            <a:off x="5325184" y="196316"/>
            <a:ext cx="196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Pre-Processing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EAFE3-21AC-F726-31C0-BA78DA8151F3}"/>
              </a:ext>
            </a:extLst>
          </p:cNvPr>
          <p:cNvSpPr txBox="1"/>
          <p:nvPr/>
        </p:nvSpPr>
        <p:spPr>
          <a:xfrm>
            <a:off x="9357816" y="199828"/>
            <a:ext cx="241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Starting Geometry</a:t>
            </a:r>
          </a:p>
        </p:txBody>
      </p:sp>
    </p:spTree>
    <p:extLst>
      <p:ext uri="{BB962C8B-B14F-4D97-AF65-F5344CB8AC3E}">
        <p14:creationId xmlns:p14="http://schemas.microsoft.com/office/powerpoint/2010/main" val="308814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8CD3-0FAB-1B89-995E-017004ED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D3C1CBA-00E9-08B3-CF8F-7A7FBDD9A994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D4D6ECE2-E434-3000-52AC-1FC3DA225883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BB173B2B-D807-F87F-D053-5B4863BC1B5F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2EB439EF-00E7-59FD-9637-6E29347494D7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CDB3484-01B8-C62C-A707-2802E9E50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52AC6-DA39-6A22-C190-CFA2EDF9838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B1BB11C7-3344-52B4-4C75-6ABE27C9707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A797B33A-8778-5B18-BAAC-9EEB39AAA55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19113C27-A8B4-883E-F58E-995A1534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E2E84E01-2492-58FA-56B0-0DF6130D0C60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4FC9E418-9E8E-C971-0FC8-16ADFAC85FF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68D6AAF0-8911-50B5-68B5-73D0C67ED6A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26B888AB-4FB0-9344-72CE-CB031E48F82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D5AAAE49-56ED-BE03-09D7-D212BBCC7E9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BC1108EA-AA8D-8E9F-B1F9-42C9B42C1ECA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A0A3BB6-84F7-92F2-6D9B-A62B596FAA66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05DDEB-6C6F-CEB4-E468-0D9F6BF4BC2F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6A579178-D5DC-4B23-E15D-5D7970CC1352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6DE61B96-4D05-44D4-9661-FE07089F7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A7428B-2748-392D-27E0-4685A41399D0}"/>
              </a:ext>
            </a:extLst>
          </p:cNvPr>
          <p:cNvSpPr txBox="1"/>
          <p:nvPr/>
        </p:nvSpPr>
        <p:spPr>
          <a:xfrm>
            <a:off x="462223" y="834648"/>
            <a:ext cx="11545557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Add Data  Choose File(s) to Add  Select your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</a:t>
            </a:r>
            <a:r>
              <a:rPr lang="en-US" sz="2400" dirty="0">
                <a:sym typeface="Wingdings" panose="05000000000000000000" pitchFamily="2" charset="2"/>
              </a:rPr>
              <a:t> Converters  Crop Volume: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Fix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Check</a:t>
            </a:r>
            <a:r>
              <a:rPr lang="es-ES" sz="2400" dirty="0"/>
              <a:t> </a:t>
            </a:r>
            <a:r>
              <a:rPr lang="es-ES" sz="2400" dirty="0" err="1"/>
              <a:t>Isotropic</a:t>
            </a:r>
            <a:r>
              <a:rPr lang="es-ES" sz="2400" dirty="0"/>
              <a:t> </a:t>
            </a:r>
            <a:r>
              <a:rPr lang="es-ES" sz="2400" dirty="0" err="1"/>
              <a:t>spacing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Spacing</a:t>
            </a:r>
            <a:r>
              <a:rPr lang="es-ES" sz="2400" dirty="0"/>
              <a:t> </a:t>
            </a:r>
            <a:r>
              <a:rPr lang="es-ES" sz="2400" dirty="0" err="1"/>
              <a:t>scale</a:t>
            </a:r>
            <a:r>
              <a:rPr lang="es-ES" sz="2400" dirty="0"/>
              <a:t>: 3.00x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Apply</a:t>
            </a:r>
            <a:endParaRPr lang="es-ES" sz="24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400" dirty="0" err="1"/>
              <a:t>Check</a:t>
            </a:r>
            <a:r>
              <a:rPr lang="es-ES" sz="2400" dirty="0"/>
              <a:t> off </a:t>
            </a:r>
            <a:r>
              <a:rPr lang="es-ES" sz="2400" dirty="0" err="1"/>
              <a:t>Display</a:t>
            </a:r>
            <a:r>
              <a:rPr lang="es-ES" sz="2400" dirty="0"/>
              <a:t> ROI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</a:t>
            </a:r>
            <a:r>
              <a:rPr lang="en-US" sz="2400" dirty="0">
                <a:sym typeface="Wingdings" panose="05000000000000000000" pitchFamily="2" charset="2"/>
              </a:rPr>
              <a:t> Segmentation  Segment Editor: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Add: Left Ventricle (we will include aorta &amp; left atrium here), Others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Paint: Mark seeds in each cavity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Grow From Seeds: Initialize and Apply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Click in green arrow “Go to segmentation module”: Create Closed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8E8D0-715D-D3EE-8FBE-F207D1D456A3}"/>
              </a:ext>
            </a:extLst>
          </p:cNvPr>
          <p:cNvSpPr txBox="1"/>
          <p:nvPr/>
        </p:nvSpPr>
        <p:spPr>
          <a:xfrm>
            <a:off x="268971" y="111858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3D Slicer: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9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5BC8-4A75-0881-CACF-F297F6D0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AC59EFEE-1492-96EB-F8BA-48F4AD7A531B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AFC425B5-6F2C-A3AF-39FF-F0CCCD783F6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35D7C4DB-D080-4D79-5870-98DA8773928F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E2C00702-BC84-5614-FA7B-9CB9F0173C55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14D340A-101D-6A6E-61C5-3F5A496F7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60BAD8-E65E-C6C1-3F50-CA56912191D6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AE39557E-B61F-1AD4-6A1B-A389A769C8F2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BF7260CF-33BB-93B8-1370-A76EFE3EE213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2F0F95AA-DA06-2353-087E-B8CCBB56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868B03C-7C96-C0BA-FA42-4FEDBA5F3E89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8B4BB6CA-F58D-79C3-B9A9-18C4B1DD9846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C0090544-5FFB-8C79-24DD-7E056A936E55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A03CBFF6-40F6-6A97-0195-F7A27E8A768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F2195A49-1D41-9270-0802-9221119D6A13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73D9D358-C96E-83F5-8A5D-1007D026CB9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AF96EA57-AB64-BF50-C631-48F787EA6C4B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88992-584D-002B-06BE-7826EDDCB268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C0C4BFBD-2337-9993-BB20-0E967576061A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9EC4C956-398C-D456-679A-AFDEEDE6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78D776-26EC-92B9-D922-47C4F8427515}"/>
              </a:ext>
            </a:extLst>
          </p:cNvPr>
          <p:cNvSpPr txBox="1"/>
          <p:nvPr/>
        </p:nvSpPr>
        <p:spPr>
          <a:xfrm>
            <a:off x="462223" y="834648"/>
            <a:ext cx="115455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3D View (top right panel) </a:t>
            </a:r>
            <a:r>
              <a:rPr lang="en-US" sz="2400" dirty="0">
                <a:sym typeface="Wingdings" panose="05000000000000000000" pitchFamily="2" charset="2"/>
              </a:rPr>
              <a:t> Button of Center View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Fix surface in 3D View: Modules </a:t>
            </a:r>
            <a:r>
              <a:rPr lang="en-US" sz="2400" dirty="0">
                <a:sym typeface="Wingdings" panose="05000000000000000000" pitchFamily="2" charset="2"/>
              </a:rPr>
              <a:t> Segmentation  Segment Editor: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Paint: Check “Edit 3D”  Fill holes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Smoothing  Joint smoothing  Apply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</a:t>
            </a:r>
            <a:r>
              <a:rPr lang="en-US" sz="2400" dirty="0">
                <a:sym typeface="Wingdings" panose="05000000000000000000" pitchFamily="2" charset="2"/>
              </a:rPr>
              <a:t> Informatics  Data: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Right click in Left Ventricle  Export visible segments to models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Right click in the model created  Export File 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Select File Name, Directory and STL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4A0C2-FBBF-48B1-2C0E-112131D1DE66}"/>
              </a:ext>
            </a:extLst>
          </p:cNvPr>
          <p:cNvSpPr txBox="1"/>
          <p:nvPr/>
        </p:nvSpPr>
        <p:spPr>
          <a:xfrm>
            <a:off x="268971" y="111858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3D Slicer: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16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796d4d-8efe-4c87-b5ff-23efdb9c5bc8">
      <Terms xmlns="http://schemas.microsoft.com/office/infopath/2007/PartnerControls"/>
    </lcf76f155ced4ddcb4097134ff3c332f>
    <TaxCatchAll xmlns="8a004f2d-2aa3-4a90-90ef-1b7828e41d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40F41E1FB5F046A096DB6974CA5521" ma:contentTypeVersion="14" ma:contentTypeDescription="Crear nuevo documento." ma:contentTypeScope="" ma:versionID="70ea399db7c636a28341a56b597447a7">
  <xsd:schema xmlns:xsd="http://www.w3.org/2001/XMLSchema" xmlns:xs="http://www.w3.org/2001/XMLSchema" xmlns:p="http://schemas.microsoft.com/office/2006/metadata/properties" xmlns:ns2="7c796d4d-8efe-4c87-b5ff-23efdb9c5bc8" xmlns:ns3="8a004f2d-2aa3-4a90-90ef-1b7828e41d4d" targetNamespace="http://schemas.microsoft.com/office/2006/metadata/properties" ma:root="true" ma:fieldsID="65beb2df1b22413a8514984d5e4e4754" ns2:_="" ns3:_="">
    <xsd:import namespace="7c796d4d-8efe-4c87-b5ff-23efdb9c5bc8"/>
    <xsd:import namespace="8a004f2d-2aa3-4a90-90ef-1b7828e41d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96d4d-8efe-4c87-b5ff-23efdb9c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04f2d-2aa3-4a90-90ef-1b7828e41d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383e2-7d86-4255-a9cf-335203350e66}" ma:internalName="TaxCatchAll" ma:showField="CatchAllData" ma:web="8a004f2d-2aa3-4a90-90ef-1b7828e41d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2A3918-21C1-4D09-B324-C3298092D2AD}">
  <ds:schemaRefs>
    <ds:schemaRef ds:uri="http://schemas.openxmlformats.org/package/2006/metadata/core-properties"/>
    <ds:schemaRef ds:uri="http://purl.org/dc/terms/"/>
    <ds:schemaRef ds:uri="7c796d4d-8efe-4c87-b5ff-23efdb9c5bc8"/>
    <ds:schemaRef ds:uri="http://schemas.microsoft.com/office/2006/metadata/properties"/>
    <ds:schemaRef ds:uri="http://purl.org/dc/dcmitype/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8a004f2d-2aa3-4a90-90ef-1b7828e41d4d"/>
  </ds:schemaRefs>
</ds:datastoreItem>
</file>

<file path=customXml/itemProps3.xml><?xml version="1.0" encoding="utf-8"?>
<ds:datastoreItem xmlns:ds="http://schemas.openxmlformats.org/officeDocument/2006/customXml" ds:itemID="{7EFD4C79-931F-4B8D-B97D-3534839F37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96d4d-8efe-4c87-b5ff-23efdb9c5bc8"/>
    <ds:schemaRef ds:uri="8a004f2d-2aa3-4a90-90ef-1b7828e41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Widescreen</PresentationFormat>
  <Paragraphs>195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Agency FB</vt:lpstr>
      <vt:lpstr>Amasis MT Pro</vt:lpstr>
      <vt:lpstr>Arial</vt:lpstr>
      <vt:lpstr>Calibri</vt:lpstr>
      <vt:lpstr>Calibri Light</vt:lpstr>
      <vt:lpstr>Cambria Math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255</cp:revision>
  <dcterms:created xsi:type="dcterms:W3CDTF">2023-03-28T09:27:13Z</dcterms:created>
  <dcterms:modified xsi:type="dcterms:W3CDTF">2024-11-25T11:46:43Z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0x0101002F40F41E1FB5F046A096DB6974CA5521</vt:lpwstr>
  </property>
  <property fmtid="{D5CDD505-2E9C-101B-9397-08002B2CF9AE}" pid="3" name="MediaServiceImageTags">
    <vt:lpwstr/>
  </property>
</Properties>
</file>